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54" r:id="rId1"/>
    <p:sldMasterId id="2147483755" r:id="rId2"/>
    <p:sldMasterId id="2147483756" r:id="rId3"/>
  </p:sldMasterIdLst>
  <p:notesMasterIdLst>
    <p:notesMasterId r:id="rId5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Lst>
  <p:sldSz cx="12188825"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2" d="100"/>
          <a:sy n="102" d="100"/>
        </p:scale>
        <p:origin x="192"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049794"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1"/>
              </a:buClr>
              <a:buSzPts val="1400"/>
              <a:buFont typeface="Arial"/>
              <a:buNone/>
              <a:defRPr sz="800" b="0" i="0" u="none" strike="noStrike" cap="none">
                <a:solidFill>
                  <a:schemeClr val="accent1"/>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766485" y="0"/>
            <a:ext cx="1243915"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929292"/>
              </a:buClr>
              <a:buSzPts val="1400"/>
              <a:buFont typeface="Arial"/>
              <a:buNone/>
              <a:defRPr sz="800" b="0" i="0" u="none" strike="noStrike" cap="none">
                <a:solidFill>
                  <a:srgbClr val="929292"/>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6" name="Google Shape;6;n"/>
          <p:cNvSpPr txBox="1">
            <a:spLocks noGrp="1"/>
          </p:cNvSpPr>
          <p:nvPr>
            <p:ph type="body" idx="1"/>
          </p:nvPr>
        </p:nvSpPr>
        <p:spPr>
          <a:xfrm>
            <a:off x="407987" y="4415789"/>
            <a:ext cx="6194425" cy="4183379"/>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6pPr>
            <a:lvl7pPr marL="3200400" marR="0" lvl="6"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7pPr>
            <a:lvl8pPr marL="3657600" marR="0" lvl="7"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8pPr>
            <a:lvl9pPr marL="4114800" marR="0" lvl="8"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9pPr>
          </a:lstStyle>
          <a:p>
            <a:endParaRPr/>
          </a:p>
        </p:txBody>
      </p:sp>
      <p:sp>
        <p:nvSpPr>
          <p:cNvPr id="7" name="Google Shape;7;n"/>
          <p:cNvSpPr/>
          <p:nvPr/>
        </p:nvSpPr>
        <p:spPr>
          <a:xfrm rot="10800000" flipH="1">
            <a:off x="0" y="9225415"/>
            <a:ext cx="7010400" cy="709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8" name="Google Shape;8;n"/>
          <p:cNvSpPr txBox="1">
            <a:spLocks noGrp="1"/>
          </p:cNvSpPr>
          <p:nvPr>
            <p:ph type="ftr" idx="11"/>
          </p:nvPr>
        </p:nvSpPr>
        <p:spPr>
          <a:xfrm>
            <a:off x="0" y="8996336"/>
            <a:ext cx="3038475" cy="215443"/>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5B5B5B"/>
              </a:buClr>
              <a:buSzPts val="1400"/>
              <a:buFont typeface="Arial"/>
              <a:buNone/>
              <a:defRPr sz="800" b="0" i="0" u="none" strike="noStrike" cap="none">
                <a:solidFill>
                  <a:srgbClr val="5B5B5B"/>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grpSp>
        <p:nvGrpSpPr>
          <p:cNvPr id="9" name="Google Shape;9;n"/>
          <p:cNvGrpSpPr/>
          <p:nvPr/>
        </p:nvGrpSpPr>
        <p:grpSpPr>
          <a:xfrm>
            <a:off x="6393468" y="8874285"/>
            <a:ext cx="417887" cy="292590"/>
            <a:chOff x="267" y="-340"/>
            <a:chExt cx="7144" cy="5001"/>
          </a:xfrm>
        </p:grpSpPr>
        <p:sp>
          <p:nvSpPr>
            <p:cNvPr id="10" name="Google Shape;10;n"/>
            <p:cNvSpPr/>
            <p:nvPr/>
          </p:nvSpPr>
          <p:spPr>
            <a:xfrm>
              <a:off x="267" y="-340"/>
              <a:ext cx="7144" cy="5001"/>
            </a:xfrm>
            <a:custGeom>
              <a:avLst/>
              <a:gdLst/>
              <a:ahLst/>
              <a:cxnLst/>
              <a:rect l="l" t="t" r="r" b="b"/>
              <a:pathLst>
                <a:path w="120000" h="120000" extrusionOk="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rgbClr val="0A9A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1" name="Google Shape;11;n"/>
            <p:cNvSpPr/>
            <p:nvPr/>
          </p:nvSpPr>
          <p:spPr>
            <a:xfrm>
              <a:off x="1297"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2" name="Google Shape;12;n"/>
            <p:cNvSpPr/>
            <p:nvPr/>
          </p:nvSpPr>
          <p:spPr>
            <a:xfrm>
              <a:off x="3443"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3" name="Google Shape;13;n"/>
            <p:cNvSpPr/>
            <p:nvPr/>
          </p:nvSpPr>
          <p:spPr>
            <a:xfrm>
              <a:off x="4454" y="1670"/>
              <a:ext cx="595" cy="672"/>
            </a:xfrm>
            <a:custGeom>
              <a:avLst/>
              <a:gdLst/>
              <a:ahLst/>
              <a:cxnLst/>
              <a:rect l="l" t="t" r="r" b="b"/>
              <a:pathLst>
                <a:path w="120000" h="120000" extrusionOk="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4" name="Google Shape;14;n"/>
            <p:cNvSpPr/>
            <p:nvPr/>
          </p:nvSpPr>
          <p:spPr>
            <a:xfrm>
              <a:off x="5565" y="1670"/>
              <a:ext cx="507" cy="670"/>
            </a:xfrm>
            <a:custGeom>
              <a:avLst/>
              <a:gdLst/>
              <a:ahLst/>
              <a:cxnLst/>
              <a:rect l="l" t="t" r="r" b="b"/>
              <a:pathLst>
                <a:path w="120000" h="120000" extrusionOk="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5" name="Google Shape;15;n"/>
            <p:cNvSpPr/>
            <p:nvPr/>
          </p:nvSpPr>
          <p:spPr>
            <a:xfrm>
              <a:off x="6108"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6" name="Google Shape;16;n"/>
            <p:cNvSpPr/>
            <p:nvPr/>
          </p:nvSpPr>
          <p:spPr>
            <a:xfrm>
              <a:off x="2793"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7" name="Google Shape;17;n"/>
            <p:cNvSpPr/>
            <p:nvPr/>
          </p:nvSpPr>
          <p:spPr>
            <a:xfrm>
              <a:off x="1870" y="1670"/>
              <a:ext cx="536" cy="672"/>
            </a:xfrm>
            <a:custGeom>
              <a:avLst/>
              <a:gdLst/>
              <a:ahLst/>
              <a:cxnLst/>
              <a:rect l="l" t="t" r="r" b="b"/>
              <a:pathLst>
                <a:path w="120000" h="120000" extrusionOk="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8" name="Google Shape;18;n"/>
            <p:cNvSpPr/>
            <p:nvPr/>
          </p:nvSpPr>
          <p:spPr>
            <a:xfrm>
              <a:off x="5161" y="1676"/>
              <a:ext cx="385" cy="652"/>
            </a:xfrm>
            <a:custGeom>
              <a:avLst/>
              <a:gdLst/>
              <a:ahLst/>
              <a:cxnLst/>
              <a:rect l="l" t="t" r="r" b="b"/>
              <a:pathLst>
                <a:path w="120000" h="120000" extrusionOk="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9" name="Google Shape;19;n"/>
            <p:cNvSpPr/>
            <p:nvPr/>
          </p:nvSpPr>
          <p:spPr>
            <a:xfrm>
              <a:off x="3806" y="1406"/>
              <a:ext cx="727" cy="1218"/>
            </a:xfrm>
            <a:custGeom>
              <a:avLst/>
              <a:gdLst/>
              <a:ahLst/>
              <a:cxnLst/>
              <a:rect l="l" t="t" r="r" b="b"/>
              <a:pathLst>
                <a:path w="120000" h="120000" extrusionOk="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20" name="Google Shape;20;n"/>
            <p:cNvSpPr/>
            <p:nvPr/>
          </p:nvSpPr>
          <p:spPr>
            <a:xfrm>
              <a:off x="2542" y="1421"/>
              <a:ext cx="132" cy="907"/>
            </a:xfrm>
            <a:custGeom>
              <a:avLst/>
              <a:gdLst/>
              <a:ahLst/>
              <a:cxnLst/>
              <a:rect l="l" t="t" r="r" b="b"/>
              <a:pathLst>
                <a:path w="120000" h="120000" extrusionOk="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grpSp>
      <p:cxnSp>
        <p:nvCxnSpPr>
          <p:cNvPr id="21" name="Google Shape;21;n"/>
          <p:cNvCxnSpPr/>
          <p:nvPr/>
        </p:nvCxnSpPr>
        <p:spPr>
          <a:xfrm>
            <a:off x="5832389" y="0"/>
            <a:ext cx="0" cy="469556"/>
          </a:xfrm>
          <a:prstGeom prst="straightConnector1">
            <a:avLst/>
          </a:prstGeom>
          <a:noFill/>
          <a:ln w="9525"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wc.dev/"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wc.dev/"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bc65428992_1_0: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bc65428992_1_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bd18f0522e_0_18: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bd18f0522e_0_1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bd18f0522e_0_34: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bd18f0522e_0_3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bd18f0522e_0_50: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bd18f0522e_0_5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bd18f0522e_0_66: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bd18f0522e_0_6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bd18f0522e_0_98: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bd18f0522e_0_9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bd18f0522e_0_82: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bd18f0522e_0_82: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bca0ab2251_0_41: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bca0ab2251_0_4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bcd511820d_0_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bcd511820d_0_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bd18f0522e_0_132: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bd18f0522e_0_132: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bd18f0522e_0_150: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bd18f0522e_0_15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b57d4904e0_2739_0: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b57d4904e0_2739_0:notes"/>
          <p:cNvSpPr txBox="1">
            <a:spLocks noGrp="1"/>
          </p:cNvSpPr>
          <p:nvPr>
            <p:ph type="body" idx="1"/>
          </p:nvPr>
        </p:nvSpPr>
        <p:spPr>
          <a:xfrm>
            <a:off x="407987" y="4415790"/>
            <a:ext cx="6194400" cy="418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b="1">
                <a:solidFill>
                  <a:srgbClr val="000000"/>
                </a:solidFill>
                <a:latin typeface="Salesforce Sans"/>
                <a:ea typeface="Salesforce Sans"/>
                <a:cs typeface="Salesforce Sans"/>
                <a:sym typeface="Salesforce Sans"/>
              </a:rPr>
              <a:t>Key Message</a:t>
            </a:r>
            <a:br>
              <a:rPr lang="en-US" sz="1000">
                <a:solidFill>
                  <a:srgbClr val="000000"/>
                </a:solidFill>
                <a:latin typeface="Salesforce Sans"/>
                <a:ea typeface="Salesforce Sans"/>
                <a:cs typeface="Salesforce Sans"/>
                <a:sym typeface="Salesforce Sans"/>
              </a:rPr>
            </a:br>
            <a:r>
              <a:rPr lang="en-US" sz="1000">
                <a:solidFill>
                  <a:srgbClr val="000000"/>
                </a:solidFill>
                <a:latin typeface="Salesforce Sans"/>
                <a:ea typeface="Salesforce Sans"/>
                <a:cs typeface="Salesforce Sans"/>
                <a:sym typeface="Salesforce Sans"/>
              </a:rPr>
              <a:t>Salesforce is a publicly traded company. Customers should make buying decisions only on the products commercially available.</a:t>
            </a:r>
            <a:br>
              <a:rPr lang="en-US" sz="1000">
                <a:solidFill>
                  <a:srgbClr val="000000"/>
                </a:solidFill>
                <a:latin typeface="Salesforce Sans"/>
                <a:ea typeface="Salesforce Sans"/>
                <a:cs typeface="Salesforce Sans"/>
                <a:sym typeface="Salesforce Sans"/>
              </a:rPr>
            </a:br>
            <a:br>
              <a:rPr lang="en-US" sz="1000">
                <a:solidFill>
                  <a:srgbClr val="000000"/>
                </a:solidFill>
                <a:latin typeface="Salesforce Sans"/>
                <a:ea typeface="Salesforce Sans"/>
                <a:cs typeface="Salesforce Sans"/>
                <a:sym typeface="Salesforce Sans"/>
              </a:rPr>
            </a:br>
            <a:r>
              <a:rPr lang="en-US" sz="1000" b="1">
                <a:solidFill>
                  <a:srgbClr val="000000"/>
                </a:solidFill>
                <a:latin typeface="Salesforce Sans"/>
                <a:ea typeface="Salesforce Sans"/>
                <a:cs typeface="Salesforce Sans"/>
                <a:sym typeface="Salesforce Sans"/>
              </a:rPr>
              <a:t>Talk Track</a:t>
            </a:r>
            <a:br>
              <a:rPr lang="en-US" sz="1000" b="1">
                <a:solidFill>
                  <a:srgbClr val="000000"/>
                </a:solidFill>
                <a:latin typeface="Salesforce Sans"/>
                <a:ea typeface="Salesforce Sans"/>
                <a:cs typeface="Salesforce Sans"/>
                <a:sym typeface="Salesforce Sans"/>
              </a:rPr>
            </a:br>
            <a:r>
              <a:rPr lang="en-US" sz="1000">
                <a:solidFill>
                  <a:srgbClr val="000000"/>
                </a:solidFill>
                <a:latin typeface="Salesforce Sans"/>
                <a:ea typeface="Salesforce Sans"/>
                <a:cs typeface="Salesforce Sans"/>
                <a:sym typeface="Salesforce Sans"/>
              </a:rPr>
              <a:t>But, before I begin, I just want to give a quick reminder that customers should base their purchasing decisions on products and services that are currently available.</a:t>
            </a:r>
            <a:br>
              <a:rPr lang="en-US" sz="1000">
                <a:solidFill>
                  <a:srgbClr val="000000"/>
                </a:solidFill>
                <a:latin typeface="Salesforce Sans"/>
                <a:ea typeface="Salesforce Sans"/>
                <a:cs typeface="Salesforce Sans"/>
                <a:sym typeface="Salesforce Sans"/>
              </a:rPr>
            </a:br>
            <a:endParaRPr sz="1000">
              <a:solidFill>
                <a:srgbClr val="000000"/>
              </a:solidFill>
              <a:latin typeface="Salesforce Sans"/>
              <a:ea typeface="Salesforce Sans"/>
              <a:cs typeface="Salesforce Sans"/>
              <a:sym typeface="Salesforce Sans"/>
            </a:endParaRPr>
          </a:p>
          <a:p>
            <a:pPr marL="0" lvl="0" indent="0" algn="l" rtl="0">
              <a:spcBef>
                <a:spcPts val="0"/>
              </a:spcBef>
              <a:spcAft>
                <a:spcPts val="0"/>
              </a:spcAft>
              <a:buNone/>
            </a:pPr>
            <a:endParaRPr sz="1000" b="1">
              <a:solidFill>
                <a:srgbClr val="000000"/>
              </a:solidFill>
              <a:latin typeface="Salesforce Sans"/>
              <a:ea typeface="Salesforce Sans"/>
              <a:cs typeface="Salesforce Sans"/>
              <a:sym typeface="Salesforce Sans"/>
            </a:endParaRPr>
          </a:p>
          <a:p>
            <a:pPr marL="0" lvl="0" indent="0" algn="l" rtl="0">
              <a:spcBef>
                <a:spcPts val="0"/>
              </a:spcBef>
              <a:spcAft>
                <a:spcPts val="0"/>
              </a:spcAft>
              <a:buNone/>
            </a:pPr>
            <a:endParaRPr sz="1000">
              <a:latin typeface="Salesforce Sans"/>
              <a:ea typeface="Salesforce Sans"/>
              <a:cs typeface="Salesforce Sans"/>
              <a:sym typeface="Salesforce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bcd511820d_0_19: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bcd511820d_0_1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bd18f0522e_0_166: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bd18f0522e_0_16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bd18f0522e_0_185: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bd18f0522e_0_18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bd18f0522e_0_138: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bd18f0522e_0_13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bd18f0522e_0_209: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bd18f0522e_0_20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bd18f0522e_0_261: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bd18f0522e_0_26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bd18f0522e_0_194: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bd18f0522e_0_19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bd18f0522e_0_24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bd18f0522e_0_24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bd18f0522e_0_23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bd18f0522e_0_23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bd18f0522e_0_299: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bd18f0522e_0_29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bc65428992_2_343: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960" name="Google Shape;960;gbc65428992_2_343: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bd18f0522e_0_292: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bd18f0522e_0_292: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bd18f0522e_0_231: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bd18f0522e_0_23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bd18f0522e_0_27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bd18f0522e_0_27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bd18f0522e_0_327: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bd18f0522e_0_32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bd18f0522e_0_314: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bd18f0522e_0_31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bd383a86cc_2_0: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bd383a86cc_2_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bd6ca189df_0_33: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bd6ca189df_0_33: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bd6ca189df_0_177: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bd6ca189df_0_17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bd6ca189df_0_151: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bd6ca189df_0_15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bd6ca189df_0_71: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bd6ca189df_0_7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bca0ab2251_0_0:notes"/>
          <p:cNvSpPr txBox="1">
            <a:spLocks noGrp="1"/>
          </p:cNvSpPr>
          <p:nvPr>
            <p:ph type="body" idx="1"/>
          </p:nvPr>
        </p:nvSpPr>
        <p:spPr>
          <a:xfrm>
            <a:off x="407987" y="4415790"/>
            <a:ext cx="6194400" cy="418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gbca0ab2251_0_0: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bd6ca189df_0_2: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bd6ca189df_0_2: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bd6ca189df_0_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bd6ca189df_0_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bd6ca189df_0_18: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bd6ca189df_0_18: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bd6ca189df_0_26: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bd6ca189df_0_2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bd6ca189df_0_94: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bd6ca189df_0_9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bd6ca189df_0_204: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bd6ca189df_0_20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bd6ca189df_0_213: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bd6ca189df_0_213: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bd18f0522e_0_215: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bd18f0522e_0_21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atin typeface="Salesforce Sans"/>
                <a:ea typeface="Salesforce Sans"/>
                <a:cs typeface="Salesforce Sans"/>
                <a:sym typeface="Salesforce Sans"/>
              </a:rPr>
              <a:t>Steps:</a:t>
            </a:r>
            <a:endParaRPr>
              <a:latin typeface="Salesforce Sans"/>
              <a:ea typeface="Salesforce Sans"/>
              <a:cs typeface="Salesforce Sans"/>
              <a:sym typeface="Salesforce Sans"/>
            </a:endParaRPr>
          </a:p>
          <a:p>
            <a:pPr marL="457200" lvl="0" indent="-317500" algn="l" rtl="0">
              <a:spcBef>
                <a:spcPts val="0"/>
              </a:spcBef>
              <a:spcAft>
                <a:spcPts val="0"/>
              </a:spcAft>
              <a:buSzPts val="1400"/>
              <a:buFont typeface="Salesforce Sans"/>
              <a:buAutoNum type="arabicPeriod"/>
            </a:pPr>
            <a:r>
              <a:rPr lang="en-US">
                <a:latin typeface="Salesforce Sans"/>
                <a:ea typeface="Salesforce Sans"/>
                <a:cs typeface="Salesforce Sans"/>
                <a:sym typeface="Salesforce Sans"/>
              </a:rPr>
              <a:t>Open </a:t>
            </a:r>
            <a:r>
              <a:rPr lang="en-US" u="sng">
                <a:solidFill>
                  <a:schemeClr val="hlink"/>
                </a:solidFill>
                <a:latin typeface="Salesforce Sans"/>
                <a:ea typeface="Salesforce Sans"/>
                <a:cs typeface="Salesforce Sans"/>
                <a:sym typeface="Salesforce Sans"/>
                <a:hlinkClick r:id="rId3"/>
              </a:rPr>
              <a:t>https://lwc.dev/</a:t>
            </a:r>
            <a:endParaRPr>
              <a:latin typeface="Salesforce Sans"/>
              <a:ea typeface="Salesforce Sans"/>
              <a:cs typeface="Salesforce Sans"/>
              <a:sym typeface="Salesforce Sans"/>
            </a:endParaRPr>
          </a:p>
          <a:p>
            <a:pPr marL="457200" lvl="0" indent="-317500" algn="l" rtl="0">
              <a:spcBef>
                <a:spcPts val="0"/>
              </a:spcBef>
              <a:spcAft>
                <a:spcPts val="0"/>
              </a:spcAft>
              <a:buSzPts val="1400"/>
              <a:buFont typeface="Salesforce Sans"/>
              <a:buAutoNum type="arabicPeriod"/>
            </a:pPr>
            <a:r>
              <a:rPr lang="en-US">
                <a:latin typeface="Salesforce Sans"/>
                <a:ea typeface="Salesforce Sans"/>
                <a:cs typeface="Salesforce Sans"/>
                <a:sym typeface="Salesforce Sans"/>
              </a:rPr>
              <a:t>Open the terminal</a:t>
            </a:r>
            <a:endParaRPr>
              <a:latin typeface="Salesforce Sans"/>
              <a:ea typeface="Salesforce Sans"/>
              <a:cs typeface="Salesforce Sans"/>
              <a:sym typeface="Salesforce Sans"/>
            </a:endParaRPr>
          </a:p>
          <a:p>
            <a:pPr marL="457200" lvl="0" indent="-317500" algn="l" rtl="0">
              <a:spcBef>
                <a:spcPts val="0"/>
              </a:spcBef>
              <a:spcAft>
                <a:spcPts val="0"/>
              </a:spcAft>
              <a:buSzPts val="1400"/>
              <a:buFont typeface="Salesforce Sans"/>
              <a:buAutoNum type="arabicPeriod"/>
            </a:pPr>
            <a:r>
              <a:rPr lang="en-US">
                <a:latin typeface="Courier New"/>
                <a:ea typeface="Courier New"/>
                <a:cs typeface="Courier New"/>
                <a:sym typeface="Courier New"/>
              </a:rPr>
              <a:t>$ cd /Users/aperez/DO NOT BACKUP/TEMP</a:t>
            </a:r>
            <a:r>
              <a:rPr lang="en-US">
                <a:latin typeface="Salesforce Sans"/>
                <a:ea typeface="Salesforce Sans"/>
                <a:cs typeface="Salesforce Sans"/>
                <a:sym typeface="Salesforce Sans"/>
              </a:rPr>
              <a:t> </a:t>
            </a:r>
            <a:endParaRPr>
              <a:latin typeface="Salesforce Sans"/>
              <a:ea typeface="Salesforce Sans"/>
              <a:cs typeface="Salesforce Sans"/>
              <a:sym typeface="Salesforce Sans"/>
            </a:endParaRPr>
          </a:p>
          <a:p>
            <a:pPr marL="457200" lvl="0" indent="-317500" algn="l" rtl="0">
              <a:spcBef>
                <a:spcPts val="0"/>
              </a:spcBef>
              <a:spcAft>
                <a:spcPts val="0"/>
              </a:spcAft>
              <a:buSzPts val="1400"/>
              <a:buFont typeface="Salesforce Sans"/>
              <a:buAutoNum type="arabicPeriod"/>
            </a:pPr>
            <a:r>
              <a:rPr lang="en-US">
                <a:latin typeface="Courier New"/>
                <a:ea typeface="Courier New"/>
                <a:cs typeface="Courier New"/>
                <a:sym typeface="Courier New"/>
              </a:rPr>
              <a:t>$ npx create-lwc-app demo</a:t>
            </a:r>
            <a:r>
              <a:rPr lang="en-US">
                <a:solidFill>
                  <a:srgbClr val="0B5CAB"/>
                </a:solidFill>
                <a:latin typeface="Salesforce Sans"/>
                <a:ea typeface="Salesforce Sans"/>
                <a:cs typeface="Salesforce Sans"/>
                <a:sym typeface="Salesforce Sans"/>
              </a:rPr>
              <a:t> </a:t>
            </a:r>
            <a:endParaRPr>
              <a:latin typeface="Courier New"/>
              <a:ea typeface="Courier New"/>
              <a:cs typeface="Courier New"/>
              <a:sym typeface="Courier New"/>
            </a:endParaRPr>
          </a:p>
          <a:p>
            <a:pPr marL="0" lvl="0" indent="0" algn="l" rtl="0">
              <a:spcBef>
                <a:spcPts val="0"/>
              </a:spcBef>
              <a:spcAft>
                <a:spcPts val="0"/>
              </a:spcAft>
              <a:buNone/>
            </a:pPr>
            <a:endParaRPr>
              <a:latin typeface="Salesforce Sans"/>
              <a:ea typeface="Salesforce Sans"/>
              <a:cs typeface="Salesforce Sans"/>
              <a:sym typeface="Salesforce Sans"/>
            </a:endParaRPr>
          </a:p>
          <a:p>
            <a:pPr marL="0" lvl="0" indent="0" algn="l" rtl="0">
              <a:spcBef>
                <a:spcPts val="0"/>
              </a:spcBef>
              <a:spcAft>
                <a:spcPts val="0"/>
              </a:spcAft>
              <a:buNone/>
            </a:pPr>
            <a:r>
              <a:rPr lang="en-US">
                <a:latin typeface="Salesforce Sans"/>
                <a:ea typeface="Salesforce Sans"/>
                <a:cs typeface="Salesforce Sans"/>
                <a:sym typeface="Salesforce Sans"/>
              </a:rPr>
              <a:t>Running it takes 5 minutes… no need to wait.</a:t>
            </a:r>
            <a:endParaRPr>
              <a:latin typeface="Salesforce Sans"/>
              <a:ea typeface="Salesforce Sans"/>
              <a:cs typeface="Salesforce Sans"/>
              <a:sym typeface="Salesforce Sans"/>
            </a:endParaRPr>
          </a:p>
          <a:p>
            <a:pPr marL="0" lvl="0" indent="0" algn="l" rtl="0">
              <a:spcBef>
                <a:spcPts val="0"/>
              </a:spcBef>
              <a:spcAft>
                <a:spcPts val="0"/>
              </a:spcAft>
              <a:buNone/>
            </a:pPr>
            <a:endParaRPr>
              <a:latin typeface="Salesforce Sans"/>
              <a:ea typeface="Salesforce Sans"/>
              <a:cs typeface="Salesforce Sans"/>
              <a:sym typeface="Salesforce Sans"/>
            </a:endParaRPr>
          </a:p>
          <a:p>
            <a:pPr marL="457200" lvl="0" indent="-317500" algn="l" rtl="0">
              <a:spcBef>
                <a:spcPts val="0"/>
              </a:spcBef>
              <a:spcAft>
                <a:spcPts val="0"/>
              </a:spcAft>
              <a:buSzPts val="1400"/>
              <a:buFont typeface="Salesforce Sans"/>
              <a:buAutoNum type="arabicPeriod"/>
            </a:pPr>
            <a:r>
              <a:rPr lang="en-US">
                <a:latin typeface="Courier New"/>
                <a:ea typeface="Courier New"/>
                <a:cs typeface="Courier New"/>
                <a:sym typeface="Courier New"/>
              </a:rPr>
              <a:t>$ cd my-app</a:t>
            </a:r>
            <a:r>
              <a:rPr lang="en-US">
                <a:latin typeface="Salesforce Sans"/>
                <a:ea typeface="Salesforce Sans"/>
                <a:cs typeface="Salesforce Sans"/>
                <a:sym typeface="Salesforce Sans"/>
              </a:rPr>
              <a:t> </a:t>
            </a:r>
            <a:endParaRPr>
              <a:latin typeface="Salesforce Sans"/>
              <a:ea typeface="Salesforce Sans"/>
              <a:cs typeface="Salesforce Sans"/>
              <a:sym typeface="Salesforce Sans"/>
            </a:endParaRPr>
          </a:p>
          <a:p>
            <a:pPr marL="457200" lvl="0" indent="-317500" algn="l" rtl="0">
              <a:spcBef>
                <a:spcPts val="0"/>
              </a:spcBef>
              <a:spcAft>
                <a:spcPts val="0"/>
              </a:spcAft>
              <a:buSzPts val="1400"/>
              <a:buFont typeface="Salesforce Sans"/>
              <a:buAutoNum type="arabicPeriod"/>
            </a:pPr>
            <a:r>
              <a:rPr lang="en-US">
                <a:latin typeface="Courier New"/>
                <a:ea typeface="Courier New"/>
                <a:cs typeface="Courier New"/>
                <a:sym typeface="Courier New"/>
              </a:rPr>
              <a:t>$ npm run watch</a:t>
            </a:r>
            <a:r>
              <a:rPr lang="en-US">
                <a:latin typeface="Salesforce Sans"/>
                <a:ea typeface="Salesforce Sans"/>
                <a:cs typeface="Salesforce Sans"/>
                <a:sym typeface="Salesforce Sans"/>
              </a:rPr>
              <a:t> </a:t>
            </a:r>
            <a:endParaRPr>
              <a:latin typeface="Salesforce Sans"/>
              <a:ea typeface="Salesforce Sans"/>
              <a:cs typeface="Salesforce Sans"/>
              <a:sym typeface="Salesforce Sans"/>
            </a:endParaRPr>
          </a:p>
          <a:p>
            <a:pPr marL="0" lvl="0" indent="0" algn="l" rtl="0">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bd18f0522e_0_222: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bd18f0522e_0_222: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bcd511820d_0_42: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bcd511820d_0_42: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d383a8465_0_0: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d383a8465_0_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B5CAB"/>
              </a:buClr>
              <a:buSzPts val="1100"/>
              <a:buFont typeface="Arial"/>
              <a:buNone/>
            </a:pPr>
            <a:r>
              <a:rPr lang="en-US">
                <a:solidFill>
                  <a:srgbClr val="0B5CAB"/>
                </a:solidFill>
                <a:latin typeface="Salesforce Sans"/>
                <a:ea typeface="Salesforce Sans"/>
                <a:cs typeface="Salesforce Sans"/>
                <a:sym typeface="Salesforce Sans"/>
              </a:rPr>
              <a:t>Steps:</a:t>
            </a:r>
            <a:endParaRPr>
              <a:solidFill>
                <a:srgbClr val="0B5CAB"/>
              </a:solidFill>
              <a:latin typeface="Salesforce Sans"/>
              <a:ea typeface="Salesforce Sans"/>
              <a:cs typeface="Salesforce Sans"/>
              <a:sym typeface="Salesforce Sans"/>
            </a:endParaRPr>
          </a:p>
          <a:p>
            <a:pPr marL="457200" lvl="0" indent="-317500" algn="l" rtl="0">
              <a:spcBef>
                <a:spcPts val="0"/>
              </a:spcBef>
              <a:spcAft>
                <a:spcPts val="0"/>
              </a:spcAft>
              <a:buClr>
                <a:srgbClr val="0B5CAB"/>
              </a:buClr>
              <a:buSzPts val="1400"/>
              <a:buFont typeface="Salesforce Sans"/>
              <a:buAutoNum type="arabicPeriod"/>
            </a:pPr>
            <a:r>
              <a:rPr lang="en-US">
                <a:solidFill>
                  <a:srgbClr val="0B5CAB"/>
                </a:solidFill>
                <a:latin typeface="Salesforce Sans"/>
                <a:ea typeface="Salesforce Sans"/>
                <a:cs typeface="Salesforce Sans"/>
                <a:sym typeface="Salesforce Sans"/>
              </a:rPr>
              <a:t>Open </a:t>
            </a:r>
            <a:r>
              <a:rPr lang="en-US" u="sng">
                <a:solidFill>
                  <a:srgbClr val="0B5CAB"/>
                </a:solidFill>
                <a:latin typeface="Salesforce Sans"/>
                <a:ea typeface="Salesforce Sans"/>
                <a:cs typeface="Salesforce Sans"/>
                <a:sym typeface="Salesforce Sans"/>
                <a:hlinkClick r:id="rId3">
                  <a:extLst>
                    <a:ext uri="{A12FA001-AC4F-418D-AE19-62706E023703}">
                      <ahyp:hlinkClr xmlns:ahyp="http://schemas.microsoft.com/office/drawing/2018/hyperlinkcolor" val="tx"/>
                    </a:ext>
                  </a:extLst>
                </a:hlinkClick>
              </a:rPr>
              <a:t>https://lwc.dev/</a:t>
            </a:r>
            <a:endParaRPr>
              <a:solidFill>
                <a:srgbClr val="0B5CAB"/>
              </a:solidFill>
              <a:latin typeface="Salesforce Sans"/>
              <a:ea typeface="Salesforce Sans"/>
              <a:cs typeface="Salesforce Sans"/>
              <a:sym typeface="Salesforce Sans"/>
            </a:endParaRPr>
          </a:p>
          <a:p>
            <a:pPr marL="457200" lvl="0" indent="-317500" algn="l" rtl="0">
              <a:spcBef>
                <a:spcPts val="0"/>
              </a:spcBef>
              <a:spcAft>
                <a:spcPts val="0"/>
              </a:spcAft>
              <a:buClr>
                <a:srgbClr val="0B5CAB"/>
              </a:buClr>
              <a:buSzPts val="1400"/>
              <a:buFont typeface="Salesforce Sans"/>
              <a:buAutoNum type="arabicPeriod"/>
            </a:pPr>
            <a:r>
              <a:rPr lang="en-US">
                <a:solidFill>
                  <a:srgbClr val="0B5CAB"/>
                </a:solidFill>
                <a:latin typeface="Salesforce Sans"/>
                <a:ea typeface="Salesforce Sans"/>
                <a:cs typeface="Salesforce Sans"/>
                <a:sym typeface="Salesforce Sans"/>
              </a:rPr>
              <a:t>Open the terminal</a:t>
            </a:r>
            <a:endParaRPr>
              <a:solidFill>
                <a:srgbClr val="0B5CAB"/>
              </a:solidFill>
              <a:latin typeface="Salesforce Sans"/>
              <a:ea typeface="Salesforce Sans"/>
              <a:cs typeface="Salesforce Sans"/>
              <a:sym typeface="Salesforce Sans"/>
            </a:endParaRPr>
          </a:p>
          <a:p>
            <a:pPr marL="457200" lvl="0" indent="-317500" algn="l" rtl="0">
              <a:spcBef>
                <a:spcPts val="0"/>
              </a:spcBef>
              <a:spcAft>
                <a:spcPts val="0"/>
              </a:spcAft>
              <a:buClr>
                <a:srgbClr val="0B5CAB"/>
              </a:buClr>
              <a:buSzPts val="1400"/>
              <a:buFont typeface="Salesforce Sans"/>
              <a:buAutoNum type="arabicPeriod"/>
            </a:pPr>
            <a:r>
              <a:rPr lang="en-US">
                <a:solidFill>
                  <a:srgbClr val="0B5CAB"/>
                </a:solidFill>
                <a:latin typeface="Courier New"/>
                <a:ea typeface="Courier New"/>
                <a:cs typeface="Courier New"/>
                <a:sym typeface="Courier New"/>
              </a:rPr>
              <a:t>$ cd /Users/aperez/DO NOT BACKUP/TEMP</a:t>
            </a:r>
            <a:r>
              <a:rPr lang="en-US">
                <a:solidFill>
                  <a:srgbClr val="0B5CAB"/>
                </a:solidFill>
                <a:latin typeface="Salesforce Sans"/>
                <a:ea typeface="Salesforce Sans"/>
                <a:cs typeface="Salesforce Sans"/>
                <a:sym typeface="Salesforce Sans"/>
              </a:rPr>
              <a:t> </a:t>
            </a:r>
            <a:endParaRPr>
              <a:solidFill>
                <a:srgbClr val="0B5CAB"/>
              </a:solidFill>
              <a:latin typeface="Salesforce Sans"/>
              <a:ea typeface="Salesforce Sans"/>
              <a:cs typeface="Salesforce Sans"/>
              <a:sym typeface="Salesforce Sans"/>
            </a:endParaRPr>
          </a:p>
          <a:p>
            <a:pPr marL="457200" lvl="0" indent="-317500" algn="l" rtl="0">
              <a:spcBef>
                <a:spcPts val="0"/>
              </a:spcBef>
              <a:spcAft>
                <a:spcPts val="0"/>
              </a:spcAft>
              <a:buClr>
                <a:srgbClr val="0B5CAB"/>
              </a:buClr>
              <a:buSzPts val="1400"/>
              <a:buFont typeface="Salesforce Sans"/>
              <a:buAutoNum type="arabicPeriod"/>
            </a:pPr>
            <a:r>
              <a:rPr lang="en-US">
                <a:solidFill>
                  <a:srgbClr val="0B5CAB"/>
                </a:solidFill>
                <a:latin typeface="Courier New"/>
                <a:ea typeface="Courier New"/>
                <a:cs typeface="Courier New"/>
                <a:sym typeface="Courier New"/>
              </a:rPr>
              <a:t>$ npx create-lwc-app demo</a:t>
            </a:r>
            <a:r>
              <a:rPr lang="en-US">
                <a:solidFill>
                  <a:srgbClr val="0B5CAB"/>
                </a:solidFill>
                <a:latin typeface="Salesforce Sans"/>
                <a:ea typeface="Salesforce Sans"/>
                <a:cs typeface="Salesforce Sans"/>
                <a:sym typeface="Salesforce Sans"/>
              </a:rPr>
              <a:t> </a:t>
            </a:r>
            <a:endParaRPr>
              <a:solidFill>
                <a:srgbClr val="0B5CAB"/>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solidFill>
                <a:srgbClr val="0B5CAB"/>
              </a:solidFill>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r>
              <a:rPr lang="en-US">
                <a:solidFill>
                  <a:srgbClr val="0B5CAB"/>
                </a:solidFill>
                <a:latin typeface="Salesforce Sans"/>
                <a:ea typeface="Salesforce Sans"/>
                <a:cs typeface="Salesforce Sans"/>
                <a:sym typeface="Salesforce Sans"/>
              </a:rPr>
              <a:t>Running it takes 5 minutes… no need to wait.</a:t>
            </a:r>
            <a:endParaRPr>
              <a:solidFill>
                <a:srgbClr val="0B5CAB"/>
              </a:solidFill>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endParaRPr>
              <a:solidFill>
                <a:srgbClr val="0B5CAB"/>
              </a:solidFill>
              <a:latin typeface="Salesforce Sans"/>
              <a:ea typeface="Salesforce Sans"/>
              <a:cs typeface="Salesforce Sans"/>
              <a:sym typeface="Salesforce Sans"/>
            </a:endParaRPr>
          </a:p>
          <a:p>
            <a:pPr marL="457200" lvl="0" indent="-317500" algn="l" rtl="0">
              <a:spcBef>
                <a:spcPts val="0"/>
              </a:spcBef>
              <a:spcAft>
                <a:spcPts val="0"/>
              </a:spcAft>
              <a:buClr>
                <a:srgbClr val="0B5CAB"/>
              </a:buClr>
              <a:buSzPts val="1400"/>
              <a:buFont typeface="Salesforce Sans"/>
              <a:buAutoNum type="arabicPeriod"/>
            </a:pPr>
            <a:r>
              <a:rPr lang="en-US">
                <a:solidFill>
                  <a:srgbClr val="0B5CAB"/>
                </a:solidFill>
                <a:latin typeface="Courier New"/>
                <a:ea typeface="Courier New"/>
                <a:cs typeface="Courier New"/>
                <a:sym typeface="Courier New"/>
              </a:rPr>
              <a:t>$ cd my-app</a:t>
            </a:r>
            <a:r>
              <a:rPr lang="en-US">
                <a:solidFill>
                  <a:srgbClr val="0B5CAB"/>
                </a:solidFill>
                <a:latin typeface="Salesforce Sans"/>
                <a:ea typeface="Salesforce Sans"/>
                <a:cs typeface="Salesforce Sans"/>
                <a:sym typeface="Salesforce Sans"/>
              </a:rPr>
              <a:t> </a:t>
            </a:r>
            <a:endParaRPr>
              <a:solidFill>
                <a:srgbClr val="0B5CAB"/>
              </a:solidFill>
              <a:latin typeface="Salesforce Sans"/>
              <a:ea typeface="Salesforce Sans"/>
              <a:cs typeface="Salesforce Sans"/>
              <a:sym typeface="Salesforce Sans"/>
            </a:endParaRPr>
          </a:p>
          <a:p>
            <a:pPr marL="457200" lvl="0" indent="-317500" algn="l" rtl="0">
              <a:spcBef>
                <a:spcPts val="0"/>
              </a:spcBef>
              <a:spcAft>
                <a:spcPts val="0"/>
              </a:spcAft>
              <a:buClr>
                <a:srgbClr val="0B5CAB"/>
              </a:buClr>
              <a:buSzPts val="1400"/>
              <a:buFont typeface="Salesforce Sans"/>
              <a:buAutoNum type="arabicPeriod"/>
            </a:pPr>
            <a:r>
              <a:rPr lang="en-US">
                <a:solidFill>
                  <a:srgbClr val="0B5CAB"/>
                </a:solidFill>
                <a:latin typeface="Courier New"/>
                <a:ea typeface="Courier New"/>
                <a:cs typeface="Courier New"/>
                <a:sym typeface="Courier New"/>
              </a:rPr>
              <a:t>$ npm run watch</a:t>
            </a:r>
            <a:r>
              <a:rPr lang="en-US">
                <a:solidFill>
                  <a:srgbClr val="0B5CAB"/>
                </a:solidFill>
                <a:latin typeface="Salesforce Sans"/>
                <a:ea typeface="Salesforce Sans"/>
                <a:cs typeface="Salesforce Sans"/>
                <a:sym typeface="Salesforce Sans"/>
              </a:rPr>
              <a:t> </a:t>
            </a:r>
            <a:endParaRPr>
              <a:solidFill>
                <a:srgbClr val="0B5CAB"/>
              </a:solidFill>
              <a:latin typeface="Salesforce Sans"/>
              <a:ea typeface="Salesforce Sans"/>
              <a:cs typeface="Salesforce Sans"/>
              <a:sym typeface="Salesforce Sans"/>
            </a:endParaRPr>
          </a:p>
          <a:p>
            <a:pPr marL="0" lvl="0" indent="0" algn="l" rtl="0">
              <a:spcBef>
                <a:spcPts val="0"/>
              </a:spcBef>
              <a:spcAft>
                <a:spcPts val="0"/>
              </a:spcAft>
              <a:buClr>
                <a:schemeClr val="dk1"/>
              </a:buClr>
              <a:buSzPts val="1100"/>
              <a:buFont typeface="Arial"/>
              <a:buNone/>
            </a:pPr>
            <a:endParaRPr>
              <a:solidFill>
                <a:srgbClr val="0B5CAB"/>
              </a:solidFill>
              <a:latin typeface="Salesforce Sans"/>
              <a:ea typeface="Salesforce Sans"/>
              <a:cs typeface="Salesforce Sans"/>
              <a:sym typeface="Salesforce Sans"/>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bd18f0522e_0_1:notes"/>
          <p:cNvSpPr>
            <a:spLocks noGrp="1" noRot="1" noChangeAspect="1"/>
          </p:cNvSpPr>
          <p:nvPr>
            <p:ph type="sldImg" idx="2"/>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bd18f0522e_0_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image" Target="../media/image105.jpg"/><Relationship Id="rId16" Type="http://schemas.openxmlformats.org/officeDocument/2006/relationships/image" Target="../media/image119.png"/><Relationship Id="rId1" Type="http://schemas.openxmlformats.org/officeDocument/2006/relationships/slideMaster" Target="../slideMasters/slideMaster3.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3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42.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4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5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5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5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5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2.xml"/><Relationship Id="rId5" Type="http://schemas.openxmlformats.org/officeDocument/2006/relationships/image" Target="../media/image35.png"/><Relationship Id="rId4" Type="http://schemas.openxmlformats.org/officeDocument/2006/relationships/image" Target="../media/image63.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1.png"/><Relationship Id="rId1" Type="http://schemas.openxmlformats.org/officeDocument/2006/relationships/slideMaster" Target="../slideMasters/slideMaster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6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6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2.xml"/><Relationship Id="rId4" Type="http://schemas.openxmlformats.org/officeDocument/2006/relationships/image" Target="../media/image72.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Master" Target="../slideMasters/slideMaster3.xml"/><Relationship Id="rId4" Type="http://schemas.openxmlformats.org/officeDocument/2006/relationships/image" Target="../media/image8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Master" Target="../slideMasters/slideMaster3.xml"/><Relationship Id="rId4" Type="http://schemas.openxmlformats.org/officeDocument/2006/relationships/image" Target="../media/image8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8.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9.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2.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3.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4.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5.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6.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7.jp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8.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9.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2.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_Title Slide">
  <p:cSld name="Title Slide_B">
    <p:bg>
      <p:bgPr>
        <a:solidFill>
          <a:srgbClr val="178BD1"/>
        </a:solidFill>
        <a:effectLst/>
      </p:bgPr>
    </p:bg>
    <p:spTree>
      <p:nvGrpSpPr>
        <p:cNvPr id="1" name="Shape 25"/>
        <p:cNvGrpSpPr/>
        <p:nvPr/>
      </p:nvGrpSpPr>
      <p:grpSpPr>
        <a:xfrm>
          <a:off x="0" y="0"/>
          <a:ext cx="0" cy="0"/>
          <a:chOff x="0" y="0"/>
          <a:chExt cx="0" cy="0"/>
        </a:xfrm>
      </p:grpSpPr>
      <p:pic>
        <p:nvPicPr>
          <p:cNvPr id="26" name="Google Shape;26;p2" descr="Salesforce Corporate PowerPoint Template - Official_Chatter Version_Sept16_Google Slides Source_SHORTER.003.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27" name="Google Shape;27;p2"/>
          <p:cNvSpPr txBox="1">
            <a:spLocks noGrp="1"/>
          </p:cNvSpPr>
          <p:nvPr>
            <p:ph type="ctrTitle"/>
          </p:nvPr>
        </p:nvSpPr>
        <p:spPr>
          <a:xfrm>
            <a:off x="562425" y="1261421"/>
            <a:ext cx="11065500" cy="18741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4800"/>
              <a:buFont typeface="Arial"/>
              <a:buNone/>
              <a:defRPr sz="4800" b="0" i="0" u="none" strike="noStrike" cap="none">
                <a:solidFill>
                  <a:schemeClr val="lt1"/>
                </a:solidFill>
                <a:latin typeface="Arial"/>
                <a:ea typeface="Arial"/>
                <a:cs typeface="Arial"/>
                <a:sym typeface="Aria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
        <p:nvSpPr>
          <p:cNvPr id="28" name="Google Shape;28;p2"/>
          <p:cNvSpPr txBox="1">
            <a:spLocks noGrp="1"/>
          </p:cNvSpPr>
          <p:nvPr>
            <p:ph type="subTitle" idx="1"/>
          </p:nvPr>
        </p:nvSpPr>
        <p:spPr>
          <a:xfrm>
            <a:off x="562425" y="3052573"/>
            <a:ext cx="11065500" cy="529200"/>
          </a:xfrm>
          <a:prstGeom prst="rect">
            <a:avLst/>
          </a:prstGeom>
          <a:noFill/>
          <a:ln>
            <a:noFill/>
          </a:ln>
        </p:spPr>
        <p:txBody>
          <a:bodyPr spcFirstLastPara="1" wrap="square" lIns="91425" tIns="91425" rIns="91425" bIns="91425" anchor="t" anchorCtr="0">
            <a:noAutofit/>
          </a:bodyPr>
          <a:lstStyle>
            <a:lvl1pPr marL="342849" marR="0" lvl="0" indent="-342849" algn="l" rtl="0">
              <a:lnSpc>
                <a:spcPct val="100000"/>
              </a:lnSpc>
              <a:spcBef>
                <a:spcPts val="0"/>
              </a:spcBef>
              <a:spcAft>
                <a:spcPts val="0"/>
              </a:spcAft>
              <a:buClr>
                <a:srgbClr val="FFFFFF"/>
              </a:buClr>
              <a:buSzPts val="2000"/>
              <a:buFont typeface="Arial"/>
              <a:buNone/>
              <a:defRPr sz="2400" b="0" i="0" u="none" strike="noStrike" cap="none">
                <a:solidFill>
                  <a:srgbClr val="FFFFFF"/>
                </a:solidFill>
                <a:latin typeface="Arial"/>
                <a:ea typeface="Arial"/>
                <a:cs typeface="Arial"/>
                <a:sym typeface="Arial"/>
              </a:defRPr>
            </a:lvl1pPr>
            <a:lvl2pPr marL="457131" marR="0" lvl="1" indent="-12631" algn="ctr" rtl="0">
              <a:lnSpc>
                <a:spcPct val="100000"/>
              </a:lnSpc>
              <a:spcBef>
                <a:spcPts val="200"/>
              </a:spcBef>
              <a:spcAft>
                <a:spcPts val="0"/>
              </a:spcAft>
              <a:buClr>
                <a:schemeClr val="accent2"/>
              </a:buClr>
              <a:buSzPts val="1800"/>
              <a:buFont typeface="Arial"/>
              <a:buNone/>
              <a:defRPr sz="1900" b="0" i="0" u="none" strike="noStrike" cap="none">
                <a:solidFill>
                  <a:srgbClr val="898989"/>
                </a:solidFill>
                <a:latin typeface="Arial"/>
                <a:ea typeface="Arial"/>
                <a:cs typeface="Arial"/>
                <a:sym typeface="Arial"/>
              </a:defRPr>
            </a:lvl2pPr>
            <a:lvl3pPr marL="914261" marR="0" lvl="2" indent="-12561" algn="ctr" rtl="0">
              <a:lnSpc>
                <a:spcPct val="100000"/>
              </a:lnSpc>
              <a:spcBef>
                <a:spcPts val="600"/>
              </a:spcBef>
              <a:spcAft>
                <a:spcPts val="0"/>
              </a:spcAft>
              <a:buClr>
                <a:schemeClr val="accent2"/>
              </a:buClr>
              <a:buSzPts val="1400"/>
              <a:buFont typeface="Arial"/>
              <a:buNone/>
              <a:defRPr sz="1600" b="0" i="0" u="none" strike="noStrike" cap="none">
                <a:solidFill>
                  <a:srgbClr val="898989"/>
                </a:solidFill>
                <a:latin typeface="Arial"/>
                <a:ea typeface="Arial"/>
                <a:cs typeface="Arial"/>
                <a:sym typeface="Arial"/>
              </a:defRPr>
            </a:lvl3pPr>
            <a:lvl4pPr marL="1371393" marR="0" lvl="3" indent="-12493" algn="ctr" rtl="0">
              <a:lnSpc>
                <a:spcPct val="100000"/>
              </a:lnSpc>
              <a:spcBef>
                <a:spcPts val="600"/>
              </a:spcBef>
              <a:spcAft>
                <a:spcPts val="0"/>
              </a:spcAft>
              <a:buClr>
                <a:schemeClr val="accent2"/>
              </a:buClr>
              <a:buSzPts val="1400"/>
              <a:buFont typeface="Arial"/>
              <a:buNone/>
              <a:defRPr sz="1500" b="0" i="0" u="none" strike="noStrike" cap="none">
                <a:solidFill>
                  <a:srgbClr val="898989"/>
                </a:solidFill>
                <a:latin typeface="Arial"/>
                <a:ea typeface="Arial"/>
                <a:cs typeface="Arial"/>
                <a:sym typeface="Arial"/>
              </a:defRPr>
            </a:lvl4pPr>
            <a:lvl5pPr marL="1828525" marR="0" lvl="4" indent="-12425" algn="ctr" rtl="0">
              <a:lnSpc>
                <a:spcPct val="100000"/>
              </a:lnSpc>
              <a:spcBef>
                <a:spcPts val="600"/>
              </a:spcBef>
              <a:spcAft>
                <a:spcPts val="0"/>
              </a:spcAft>
              <a:buClr>
                <a:srgbClr val="7F7F7F"/>
              </a:buClr>
              <a:buSzPts val="1400"/>
              <a:buFont typeface="Arial"/>
              <a:buNone/>
              <a:defRPr sz="2100" b="0" i="0" u="none" strike="noStrike" cap="none">
                <a:solidFill>
                  <a:srgbClr val="898989"/>
                </a:solidFill>
                <a:latin typeface="Arial"/>
                <a:ea typeface="Arial"/>
                <a:cs typeface="Arial"/>
                <a:sym typeface="Arial"/>
              </a:defRPr>
            </a:lvl5pPr>
            <a:lvl6pPr marL="2285657" marR="0" lvl="5" indent="-12357" algn="ctr" rtl="0">
              <a:lnSpc>
                <a:spcPct val="100000"/>
              </a:lnSpc>
              <a:spcBef>
                <a:spcPts val="600"/>
              </a:spcBef>
              <a:spcAft>
                <a:spcPts val="0"/>
              </a:spcAft>
              <a:buClr>
                <a:srgbClr val="898989"/>
              </a:buClr>
              <a:buSzPts val="1400"/>
              <a:buFont typeface="Arial"/>
              <a:buNone/>
              <a:defRPr sz="2000" b="0" i="0" u="none" strike="noStrike" cap="none">
                <a:solidFill>
                  <a:srgbClr val="898989"/>
                </a:solidFill>
                <a:latin typeface="Arial"/>
                <a:ea typeface="Arial"/>
                <a:cs typeface="Arial"/>
                <a:sym typeface="Arial"/>
              </a:defRPr>
            </a:lvl6pPr>
            <a:lvl7pPr marL="2742788" marR="0" lvl="6" indent="-12288" algn="ctr" rtl="0">
              <a:lnSpc>
                <a:spcPct val="100000"/>
              </a:lnSpc>
              <a:spcBef>
                <a:spcPts val="400"/>
              </a:spcBef>
              <a:spcAft>
                <a:spcPts val="0"/>
              </a:spcAft>
              <a:buClr>
                <a:srgbClr val="898989"/>
              </a:buClr>
              <a:buSzPts val="1400"/>
              <a:buFont typeface="Arial"/>
              <a:buNone/>
              <a:defRPr sz="2000" b="0" i="0" u="none" strike="noStrike" cap="none">
                <a:solidFill>
                  <a:srgbClr val="898989"/>
                </a:solidFill>
                <a:latin typeface="Arial"/>
                <a:ea typeface="Arial"/>
                <a:cs typeface="Arial"/>
                <a:sym typeface="Arial"/>
              </a:defRPr>
            </a:lvl7pPr>
            <a:lvl8pPr marL="3199918" marR="0" lvl="7" indent="-12218" algn="ctr" rtl="0">
              <a:lnSpc>
                <a:spcPct val="100000"/>
              </a:lnSpc>
              <a:spcBef>
                <a:spcPts val="400"/>
              </a:spcBef>
              <a:spcAft>
                <a:spcPts val="0"/>
              </a:spcAft>
              <a:buClr>
                <a:srgbClr val="898989"/>
              </a:buClr>
              <a:buSzPts val="1400"/>
              <a:buFont typeface="Arial"/>
              <a:buNone/>
              <a:defRPr sz="2000" b="0" i="0" u="none" strike="noStrike" cap="none">
                <a:solidFill>
                  <a:srgbClr val="898989"/>
                </a:solidFill>
                <a:latin typeface="Arial"/>
                <a:ea typeface="Arial"/>
                <a:cs typeface="Arial"/>
                <a:sym typeface="Arial"/>
              </a:defRPr>
            </a:lvl8pPr>
            <a:lvl9pPr marL="3657050" marR="0" lvl="8" indent="-12150" algn="ctr" rtl="0">
              <a:lnSpc>
                <a:spcPct val="100000"/>
              </a:lnSpc>
              <a:spcBef>
                <a:spcPts val="400"/>
              </a:spcBef>
              <a:spcAft>
                <a:spcPts val="0"/>
              </a:spcAft>
              <a:buClr>
                <a:srgbClr val="898989"/>
              </a:buClr>
              <a:buSzPts val="1400"/>
              <a:buFont typeface="Arial"/>
              <a:buNone/>
              <a:defRPr sz="2000" b="0" i="0" u="none" strike="noStrike" cap="none">
                <a:solidFill>
                  <a:srgbClr val="898989"/>
                </a:solidFill>
                <a:latin typeface="Arial"/>
                <a:ea typeface="Arial"/>
                <a:cs typeface="Arial"/>
                <a:sym typeface="Arial"/>
              </a:defRPr>
            </a:lvl9pPr>
          </a:lstStyle>
          <a:p>
            <a:endParaRPr/>
          </a:p>
        </p:txBody>
      </p:sp>
      <p:sp>
        <p:nvSpPr>
          <p:cNvPr id="29" name="Google Shape;29;p2"/>
          <p:cNvSpPr txBox="1">
            <a:spLocks noGrp="1"/>
          </p:cNvSpPr>
          <p:nvPr>
            <p:ph type="body" idx="2"/>
          </p:nvPr>
        </p:nvSpPr>
        <p:spPr>
          <a:xfrm>
            <a:off x="562425" y="3862167"/>
            <a:ext cx="8552700" cy="6114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chemeClr val="lt1"/>
              </a:buClr>
              <a:buSzPts val="2000"/>
              <a:buFont typeface="Arial"/>
              <a:buNone/>
              <a:defRPr>
                <a:solidFill>
                  <a:schemeClr val="lt1"/>
                </a:solidFill>
                <a:latin typeface="Arial"/>
                <a:ea typeface="Arial"/>
                <a:cs typeface="Arial"/>
                <a:sym typeface="Arial"/>
              </a:defRPr>
            </a:lvl1pPr>
            <a:lvl2pPr marL="914400" lvl="1" indent="-228600" rtl="0">
              <a:spcBef>
                <a:spcPts val="0"/>
              </a:spcBef>
              <a:spcAft>
                <a:spcPts val="0"/>
              </a:spcAft>
              <a:buClr>
                <a:srgbClr val="FFFFFF"/>
              </a:buClr>
              <a:buSzPts val="1800"/>
              <a:buFont typeface="Arial"/>
              <a:buNone/>
              <a:defRPr>
                <a:solidFill>
                  <a:srgbClr val="FFFFFF"/>
                </a:solidFill>
                <a:latin typeface="Arial"/>
                <a:ea typeface="Arial"/>
                <a:cs typeface="Arial"/>
                <a:sym typeface="Arial"/>
              </a:defRPr>
            </a:lvl2pPr>
            <a:lvl3pPr marL="1371600" lvl="2" indent="-317500" rtl="0">
              <a:spcBef>
                <a:spcPts val="0"/>
              </a:spcBef>
              <a:spcAft>
                <a:spcPts val="0"/>
              </a:spcAft>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SzPts val="1400"/>
              <a:buNone/>
              <a:defRPr sz="2100">
                <a:solidFill>
                  <a:srgbClr val="5C656A"/>
                </a:solidFill>
                <a:latin typeface="Arial"/>
                <a:ea typeface="Arial"/>
                <a:cs typeface="Arial"/>
                <a:sym typeface="Arial"/>
              </a:defRPr>
            </a:lvl5pPr>
            <a:lvl6pPr marL="2743200" lvl="5" indent="-317500" rtl="0">
              <a:spcBef>
                <a:spcPts val="600"/>
              </a:spcBef>
              <a:spcAft>
                <a:spcPts val="0"/>
              </a:spcAft>
              <a:buSzPts val="1400"/>
              <a:buChar char="•"/>
              <a:defRPr sz="2000">
                <a:solidFill>
                  <a:schemeClr val="dk1"/>
                </a:solidFill>
              </a:defRPr>
            </a:lvl6pPr>
            <a:lvl7pPr marL="3200400" lvl="6" indent="-317500" rtl="0">
              <a:spcBef>
                <a:spcPts val="0"/>
              </a:spcBef>
              <a:spcAft>
                <a:spcPts val="0"/>
              </a:spcAft>
              <a:buSzPts val="1400"/>
              <a:buChar char="•"/>
              <a:defRPr sz="2000">
                <a:solidFill>
                  <a:schemeClr val="dk1"/>
                </a:solidFill>
              </a:defRPr>
            </a:lvl7pPr>
            <a:lvl8pPr marL="3657600" lvl="7" indent="-317500" rtl="0">
              <a:spcBef>
                <a:spcPts val="0"/>
              </a:spcBef>
              <a:spcAft>
                <a:spcPts val="0"/>
              </a:spcAft>
              <a:buSzPts val="1400"/>
              <a:buChar char="•"/>
              <a:defRPr sz="2000">
                <a:solidFill>
                  <a:schemeClr val="dk1"/>
                </a:solidFill>
              </a:defRPr>
            </a:lvl8pPr>
            <a:lvl9pPr marL="4114800" lvl="8" indent="-317500" rtl="0">
              <a:spcBef>
                <a:spcPts val="0"/>
              </a:spcBef>
              <a:spcAft>
                <a:spcPts val="0"/>
              </a:spcAft>
              <a:buSzPts val="1400"/>
              <a:buChar char="•"/>
              <a:defRPr sz="2000">
                <a:solidFill>
                  <a:schemeClr val="dk1"/>
                </a:solidFill>
              </a:defRPr>
            </a:lvl9pPr>
          </a:lstStyle>
          <a:p>
            <a:endParaRPr/>
          </a:p>
        </p:txBody>
      </p:sp>
      <p:sp>
        <p:nvSpPr>
          <p:cNvPr id="30" name="Google Shape;30;p2"/>
          <p:cNvSpPr txBox="1">
            <a:spLocks noGrp="1"/>
          </p:cNvSpPr>
          <p:nvPr>
            <p:ph type="body" idx="3"/>
          </p:nvPr>
        </p:nvSpPr>
        <p:spPr>
          <a:xfrm>
            <a:off x="562425" y="5429121"/>
            <a:ext cx="8552700" cy="970800"/>
          </a:xfrm>
          <a:prstGeom prst="rect">
            <a:avLst/>
          </a:prstGeom>
          <a:noFill/>
          <a:ln>
            <a:noFill/>
          </a:ln>
        </p:spPr>
        <p:txBody>
          <a:bodyPr spcFirstLastPara="1" wrap="square" lIns="91425" tIns="91425" rIns="91425" bIns="91425" anchor="t" anchorCtr="0">
            <a:noAutofit/>
          </a:bodyPr>
          <a:lstStyle>
            <a:lvl1pPr marL="457200" lvl="0" indent="-228600" algn="l" rtl="0">
              <a:spcBef>
                <a:spcPts val="0"/>
              </a:spcBef>
              <a:spcAft>
                <a:spcPts val="0"/>
              </a:spcAft>
              <a:buClr>
                <a:srgbClr val="FFFFFF"/>
              </a:buClr>
              <a:buSzPts val="1400"/>
              <a:buFont typeface="Arial"/>
              <a:buNone/>
              <a:defRPr sz="1400" b="1">
                <a:solidFill>
                  <a:srgbClr val="FFFFFF"/>
                </a:solidFill>
                <a:latin typeface="Arial"/>
                <a:ea typeface="Arial"/>
                <a:cs typeface="Arial"/>
                <a:sym typeface="Arial"/>
              </a:defRPr>
            </a:lvl1pPr>
            <a:lvl2pPr marL="914400" lvl="1" indent="-228600" algn="l" rtl="0">
              <a:spcBef>
                <a:spcPts val="300"/>
              </a:spcBef>
              <a:spcAft>
                <a:spcPts val="0"/>
              </a:spcAft>
              <a:buClr>
                <a:srgbClr val="FFFFFF"/>
              </a:buClr>
              <a:buSzPts val="1400"/>
              <a:buFont typeface="Arial"/>
              <a:buNone/>
              <a:defRPr sz="1400">
                <a:solidFill>
                  <a:srgbClr val="FFFFFF"/>
                </a:solidFill>
              </a:defRPr>
            </a:lvl2pPr>
            <a:lvl3pPr marL="1371600" marR="0" lvl="2" indent="-228600" algn="l" rtl="0">
              <a:lnSpc>
                <a:spcPct val="95000"/>
              </a:lnSpc>
              <a:spcBef>
                <a:spcPts val="300"/>
              </a:spcBef>
              <a:spcAft>
                <a:spcPts val="0"/>
              </a:spcAft>
              <a:buClr>
                <a:srgbClr val="FFFFFF"/>
              </a:buClr>
              <a:buSzPts val="1400"/>
              <a:buFont typeface="Arial"/>
              <a:buNone/>
              <a:defRPr sz="1400">
                <a:solidFill>
                  <a:srgbClr val="FFFFFF"/>
                </a:solidFill>
              </a:defRPr>
            </a:lvl3pPr>
            <a:lvl4pPr marL="1828800" lvl="3" indent="-317500" rtl="0">
              <a:spcBef>
                <a:spcPts val="0"/>
              </a:spcBef>
              <a:spcAft>
                <a:spcPts val="0"/>
              </a:spcAft>
              <a:buClr>
                <a:srgbClr val="FFFFFF"/>
              </a:buClr>
              <a:buSzPts val="1400"/>
              <a:buChar char="•"/>
              <a:defRPr sz="1400">
                <a:solidFill>
                  <a:srgbClr val="FFFFFF"/>
                </a:solidFill>
              </a:defRPr>
            </a:lvl4pPr>
            <a:lvl5pPr marL="2286000" lvl="4" indent="-228600" rtl="0">
              <a:spcBef>
                <a:spcPts val="100"/>
              </a:spcBef>
              <a:spcAft>
                <a:spcPts val="0"/>
              </a:spcAft>
              <a:buClr>
                <a:srgbClr val="FFFFFF"/>
              </a:buClr>
              <a:buSzPts val="1400"/>
              <a:buNone/>
              <a:defRPr sz="1400">
                <a:solidFill>
                  <a:srgbClr val="FFFFFF"/>
                </a:solidFill>
              </a:defRPr>
            </a:lvl5pPr>
            <a:lvl6pPr marL="2743200" lvl="5" indent="-317500" rtl="0">
              <a:spcBef>
                <a:spcPts val="100"/>
              </a:spcBef>
              <a:spcAft>
                <a:spcPts val="0"/>
              </a:spcAft>
              <a:buClr>
                <a:srgbClr val="FFFFFF"/>
              </a:buClr>
              <a:buSzPts val="1400"/>
              <a:buChar char="•"/>
              <a:defRPr sz="1400">
                <a:solidFill>
                  <a:srgbClr val="FFFFFF"/>
                </a:solidFill>
              </a:defRPr>
            </a:lvl6pPr>
            <a:lvl7pPr marL="3200400" lvl="6" indent="-317500" rtl="0">
              <a:spcBef>
                <a:spcPts val="0"/>
              </a:spcBef>
              <a:spcAft>
                <a:spcPts val="0"/>
              </a:spcAft>
              <a:buClr>
                <a:srgbClr val="FFFFFF"/>
              </a:buClr>
              <a:buSzPts val="1400"/>
              <a:buChar char="•"/>
              <a:defRPr sz="1400">
                <a:solidFill>
                  <a:srgbClr val="FFFFFF"/>
                </a:solidFill>
              </a:defRPr>
            </a:lvl7pPr>
            <a:lvl8pPr marL="3657600" lvl="7" indent="-317500" rtl="0">
              <a:spcBef>
                <a:spcPts val="0"/>
              </a:spcBef>
              <a:spcAft>
                <a:spcPts val="0"/>
              </a:spcAft>
              <a:buClr>
                <a:srgbClr val="FFFFFF"/>
              </a:buClr>
              <a:buSzPts val="1400"/>
              <a:buChar char="•"/>
              <a:defRPr sz="1400">
                <a:solidFill>
                  <a:srgbClr val="FFFFFF"/>
                </a:solidFill>
              </a:defRPr>
            </a:lvl8pPr>
            <a:lvl9pPr marL="4114800" lvl="8" indent="-317500" rtl="0">
              <a:spcBef>
                <a:spcPts val="0"/>
              </a:spcBef>
              <a:spcAft>
                <a:spcPts val="0"/>
              </a:spcAft>
              <a:buClr>
                <a:srgbClr val="FFFFFF"/>
              </a:buClr>
              <a:buSzPts val="1400"/>
              <a:buChar char="•"/>
              <a:defRPr sz="14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 - Title &amp; Subtitle - Footer">
  <p:cSld name="Basic 2_1">
    <p:spTree>
      <p:nvGrpSpPr>
        <p:cNvPr id="1" name="Shape 74"/>
        <p:cNvGrpSpPr/>
        <p:nvPr/>
      </p:nvGrpSpPr>
      <p:grpSpPr>
        <a:xfrm>
          <a:off x="0" y="0"/>
          <a:ext cx="0" cy="0"/>
          <a:chOff x="0" y="0"/>
          <a:chExt cx="0" cy="0"/>
        </a:xfrm>
      </p:grpSpPr>
      <p:pic>
        <p:nvPicPr>
          <p:cNvPr id="75" name="Google Shape;75;p11" descr="Salesforce Corporate PowerPoint Template - Official_Chatter Version_Sept16_Google Slides Source_SHORTER.012.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76" name="Google Shape;76;p11"/>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77" name="Google Shape;77;p11"/>
          <p:cNvSpPr txBox="1">
            <a:spLocks noGrp="1"/>
          </p:cNvSpPr>
          <p:nvPr>
            <p:ph type="body" idx="1"/>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Font typeface="Arial"/>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78" name="Google Shape;78;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11320" y="6091237"/>
            <a:ext cx="616500" cy="4317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Customer_Hero_A">
  <p:cSld name="Customer_Hero_A">
    <p:spTree>
      <p:nvGrpSpPr>
        <p:cNvPr id="1" name="Shape 833"/>
        <p:cNvGrpSpPr/>
        <p:nvPr/>
      </p:nvGrpSpPr>
      <p:grpSpPr>
        <a:xfrm>
          <a:off x="0" y="0"/>
          <a:ext cx="0" cy="0"/>
          <a:chOff x="0" y="0"/>
          <a:chExt cx="0" cy="0"/>
        </a:xfrm>
      </p:grpSpPr>
      <p:sp>
        <p:nvSpPr>
          <p:cNvPr id="834" name="Google Shape;834;p103"/>
          <p:cNvSpPr/>
          <p:nvPr/>
        </p:nvSpPr>
        <p:spPr>
          <a:xfrm>
            <a:off x="-2" y="0"/>
            <a:ext cx="12188700" cy="6858000"/>
          </a:xfrm>
          <a:prstGeom prst="rect">
            <a:avLst/>
          </a:prstGeom>
          <a:solidFill>
            <a:srgbClr val="E7E7E7"/>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rgbClr val="FFFFFF"/>
              </a:solidFill>
              <a:latin typeface="Salesforce Sans"/>
              <a:ea typeface="Salesforce Sans"/>
              <a:cs typeface="Salesforce Sans"/>
              <a:sym typeface="Salesforce Sans"/>
            </a:endParaRPr>
          </a:p>
        </p:txBody>
      </p:sp>
      <p:sp>
        <p:nvSpPr>
          <p:cNvPr id="835" name="Google Shape;835;p103"/>
          <p:cNvSpPr/>
          <p:nvPr/>
        </p:nvSpPr>
        <p:spPr>
          <a:xfrm rot="10800000" flipH="1">
            <a:off x="9774057" y="300"/>
            <a:ext cx="2414700" cy="6857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b="1">
              <a:solidFill>
                <a:srgbClr val="D0D9DE"/>
              </a:solidFill>
              <a:latin typeface="Salesforce Sans"/>
              <a:ea typeface="Salesforce Sans"/>
              <a:cs typeface="Salesforce Sans"/>
              <a:sym typeface="Salesforce Sans"/>
            </a:endParaRPr>
          </a:p>
        </p:txBody>
      </p:sp>
      <p:sp>
        <p:nvSpPr>
          <p:cNvPr id="836" name="Google Shape;836;p103"/>
          <p:cNvSpPr/>
          <p:nvPr/>
        </p:nvSpPr>
        <p:spPr>
          <a:xfrm>
            <a:off x="-1" y="-4859"/>
            <a:ext cx="12188700" cy="2432100"/>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rgbClr val="FFFFFF"/>
              </a:solidFill>
              <a:latin typeface="Salesforce Sans"/>
              <a:ea typeface="Salesforce Sans"/>
              <a:cs typeface="Salesforce Sans"/>
              <a:sym typeface="Salesforce Sans"/>
            </a:endParaRPr>
          </a:p>
        </p:txBody>
      </p:sp>
      <p:sp>
        <p:nvSpPr>
          <p:cNvPr id="837" name="Google Shape;837;p103"/>
          <p:cNvSpPr txBox="1">
            <a:spLocks noGrp="1"/>
          </p:cNvSpPr>
          <p:nvPr>
            <p:ph type="title"/>
          </p:nvPr>
        </p:nvSpPr>
        <p:spPr>
          <a:xfrm>
            <a:off x="576073" y="2753099"/>
            <a:ext cx="9004500" cy="987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solidFill>
                  <a:schemeClr val="dk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838" name="Google Shape;838;p103"/>
          <p:cNvSpPr txBox="1">
            <a:spLocks noGrp="1"/>
          </p:cNvSpPr>
          <p:nvPr>
            <p:ph type="body" idx="1"/>
          </p:nvPr>
        </p:nvSpPr>
        <p:spPr>
          <a:xfrm>
            <a:off x="576072" y="4404281"/>
            <a:ext cx="4252200" cy="21012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chemeClr val="accent2"/>
                </a:solidFill>
              </a:defRPr>
            </a:lvl1pPr>
            <a:lvl2pPr marL="914400" lvl="1" indent="-330200" algn="l" rtl="0">
              <a:lnSpc>
                <a:spcPct val="90000"/>
              </a:lnSpc>
              <a:spcBef>
                <a:spcPts val="1100"/>
              </a:spcBef>
              <a:spcAft>
                <a:spcPts val="0"/>
              </a:spcAft>
              <a:buSzPts val="1600"/>
              <a:buChar char="•"/>
              <a:defRPr sz="1600">
                <a:solidFill>
                  <a:schemeClr val="accent2"/>
                </a:solidFill>
              </a:defRPr>
            </a:lvl2pPr>
            <a:lvl3pPr marL="1371600" lvl="2" indent="-330200" algn="l" rtl="0">
              <a:lnSpc>
                <a:spcPct val="90000"/>
              </a:lnSpc>
              <a:spcBef>
                <a:spcPts val="1100"/>
              </a:spcBef>
              <a:spcAft>
                <a:spcPts val="0"/>
              </a:spcAft>
              <a:buSzPts val="1600"/>
              <a:buChar char="•"/>
              <a:defRPr sz="1600">
                <a:solidFill>
                  <a:schemeClr val="accent2"/>
                </a:solidFill>
              </a:defRPr>
            </a:lvl3pPr>
            <a:lvl4pPr marL="1828800" lvl="3" indent="-330200" algn="l" rtl="0">
              <a:lnSpc>
                <a:spcPct val="90000"/>
              </a:lnSpc>
              <a:spcBef>
                <a:spcPts val="1100"/>
              </a:spcBef>
              <a:spcAft>
                <a:spcPts val="0"/>
              </a:spcAft>
              <a:buSzPts val="1600"/>
              <a:buChar char="•"/>
              <a:defRPr sz="1600">
                <a:solidFill>
                  <a:schemeClr val="accent2"/>
                </a:solidFill>
              </a:defRPr>
            </a:lvl4pPr>
            <a:lvl5pPr marL="2286000" lvl="4" indent="-228600" algn="l" rtl="0">
              <a:spcBef>
                <a:spcPts val="3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39" name="Google Shape;839;p103"/>
          <p:cNvSpPr txBox="1">
            <a:spLocks noGrp="1"/>
          </p:cNvSpPr>
          <p:nvPr>
            <p:ph type="body" idx="2"/>
          </p:nvPr>
        </p:nvSpPr>
        <p:spPr>
          <a:xfrm>
            <a:off x="-1" y="-4859"/>
            <a:ext cx="11025600" cy="2449500"/>
          </a:xfrm>
          <a:prstGeom prst="rect">
            <a:avLst/>
          </a:prstGeom>
          <a:gradFill>
            <a:gsLst>
              <a:gs pos="0">
                <a:schemeClr val="dk2"/>
              </a:gs>
              <a:gs pos="58999">
                <a:schemeClr val="dk2"/>
              </a:gs>
              <a:gs pos="100000">
                <a:srgbClr val="3E6E84">
                  <a:alpha val="0"/>
                </a:srgbClr>
              </a:gs>
            </a:gsLst>
            <a:lin ang="0" scaled="0"/>
          </a:gradFill>
          <a:ln>
            <a:noFill/>
          </a:ln>
        </p:spPr>
        <p:txBody>
          <a:bodyPr spcFirstLastPara="1" wrap="square" lIns="2560300" tIns="365725" rIns="4114775" bIns="182875" anchor="ctr" anchorCtr="0">
            <a:noAutofit/>
          </a:bodyPr>
          <a:lstStyle>
            <a:lvl1pPr marL="457200" lvl="0" indent="-228600" algn="l" rtl="0">
              <a:lnSpc>
                <a:spcPct val="90000"/>
              </a:lnSpc>
              <a:spcBef>
                <a:spcPts val="0"/>
              </a:spcBef>
              <a:spcAft>
                <a:spcPts val="0"/>
              </a:spcAft>
              <a:buSzPts val="2400"/>
              <a:buFont typeface="Arial"/>
              <a:buNone/>
              <a:defRPr sz="2400">
                <a:solidFill>
                  <a:schemeClr val="lt1"/>
                </a:solidFill>
                <a:latin typeface="Salesforce Sans"/>
                <a:ea typeface="Salesforce Sans"/>
                <a:cs typeface="Salesforce Sans"/>
                <a:sym typeface="Salesforce Sans"/>
              </a:defRPr>
            </a:lvl1pPr>
            <a:lvl2pPr marL="914400" lvl="1" indent="-228600" algn="l" rtl="0">
              <a:spcBef>
                <a:spcPts val="400"/>
              </a:spcBef>
              <a:spcAft>
                <a:spcPts val="0"/>
              </a:spcAft>
              <a:buSzPts val="1600"/>
              <a:buNone/>
              <a:defRPr sz="1600">
                <a:solidFill>
                  <a:schemeClr val="lt1"/>
                </a:solidFill>
                <a:latin typeface="Salesforce Sans"/>
                <a:ea typeface="Salesforce Sans"/>
                <a:cs typeface="Salesforce Sans"/>
                <a:sym typeface="Salesforce Sans"/>
              </a:defRPr>
            </a:lvl2pPr>
            <a:lvl3pPr marL="1371600" lvl="2" indent="-349250" algn="l" rtl="0">
              <a:spcBef>
                <a:spcPts val="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40" name="Google Shape;840;p103"/>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900" b="1">
              <a:solidFill>
                <a:srgbClr val="D0D9DE"/>
              </a:solidFill>
              <a:latin typeface="Salesforce Sans"/>
              <a:ea typeface="Salesforce Sans"/>
              <a:cs typeface="Salesforce Sans"/>
              <a:sym typeface="Salesforce Sans"/>
            </a:endParaRPr>
          </a:p>
        </p:txBody>
      </p:sp>
      <p:sp>
        <p:nvSpPr>
          <p:cNvPr id="841" name="Google Shape;841;p103"/>
          <p:cNvSpPr>
            <a:spLocks noGrp="1"/>
          </p:cNvSpPr>
          <p:nvPr>
            <p:ph type="pic" idx="3"/>
          </p:nvPr>
        </p:nvSpPr>
        <p:spPr>
          <a:xfrm>
            <a:off x="527633" y="914400"/>
            <a:ext cx="1755900" cy="173730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spcBef>
                <a:spcPts val="1100"/>
              </a:spcBef>
              <a:spcAft>
                <a:spcPts val="0"/>
              </a:spcAft>
              <a:buClr>
                <a:srgbClr val="7F7F7F"/>
              </a:buClr>
              <a:buSzPts val="1500"/>
              <a:buFont typeface="Arial"/>
              <a:buChar char="​"/>
              <a:defRPr sz="15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842" name="Google Shape;842;p103"/>
          <p:cNvSpPr txBox="1">
            <a:spLocks noGrp="1"/>
          </p:cNvSpPr>
          <p:nvPr>
            <p:ph type="body" idx="4"/>
          </p:nvPr>
        </p:nvSpPr>
        <p:spPr>
          <a:xfrm>
            <a:off x="5181545" y="4395125"/>
            <a:ext cx="4252200" cy="21237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rgbClr val="7C868D"/>
                </a:solidFill>
              </a:defRPr>
            </a:lvl1pPr>
            <a:lvl2pPr marL="914400" lvl="1" indent="-330200" algn="l" rtl="0">
              <a:lnSpc>
                <a:spcPct val="90000"/>
              </a:lnSpc>
              <a:spcBef>
                <a:spcPts val="1100"/>
              </a:spcBef>
              <a:spcAft>
                <a:spcPts val="0"/>
              </a:spcAft>
              <a:buSzPts val="1600"/>
              <a:buChar char="•"/>
              <a:defRPr sz="1600">
                <a:solidFill>
                  <a:srgbClr val="7C868D"/>
                </a:solidFill>
              </a:defRPr>
            </a:lvl2pPr>
            <a:lvl3pPr marL="1371600" lvl="2" indent="-330200" algn="l" rtl="0">
              <a:lnSpc>
                <a:spcPct val="90000"/>
              </a:lnSpc>
              <a:spcBef>
                <a:spcPts val="1100"/>
              </a:spcBef>
              <a:spcAft>
                <a:spcPts val="0"/>
              </a:spcAft>
              <a:buSzPts val="1600"/>
              <a:buChar char="•"/>
              <a:defRPr sz="1600">
                <a:solidFill>
                  <a:srgbClr val="7C868D"/>
                </a:solidFill>
              </a:defRPr>
            </a:lvl3pPr>
            <a:lvl4pPr marL="1828800" lvl="3" indent="-330200" algn="l" rtl="0">
              <a:lnSpc>
                <a:spcPct val="90000"/>
              </a:lnSpc>
              <a:spcBef>
                <a:spcPts val="1100"/>
              </a:spcBef>
              <a:spcAft>
                <a:spcPts val="0"/>
              </a:spcAft>
              <a:buSzPts val="1600"/>
              <a:buChar char="•"/>
              <a:defRPr sz="1600">
                <a:solidFill>
                  <a:srgbClr val="7C868D"/>
                </a:solidFill>
              </a:defRPr>
            </a:lvl4pPr>
            <a:lvl5pPr marL="2286000" lvl="4" indent="-228600" algn="l" rtl="0">
              <a:lnSpc>
                <a:spcPct val="90000"/>
              </a:lnSpc>
              <a:spcBef>
                <a:spcPts val="1100"/>
              </a:spcBef>
              <a:spcAft>
                <a:spcPts val="0"/>
              </a:spcAft>
              <a:buSzPts val="1500"/>
              <a:buNone/>
              <a:defRPr sz="1600">
                <a:solidFill>
                  <a:srgbClr val="7C868D"/>
                </a:solidFill>
              </a:defRPr>
            </a:lvl5pPr>
            <a:lvl6pPr marL="2743200" lvl="5" indent="-349250" algn="l" rtl="0">
              <a:spcBef>
                <a:spcPts val="4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43" name="Google Shape;843;p103"/>
          <p:cNvSpPr txBox="1">
            <a:spLocks noGrp="1"/>
          </p:cNvSpPr>
          <p:nvPr>
            <p:ph type="body" idx="5"/>
          </p:nvPr>
        </p:nvSpPr>
        <p:spPr>
          <a:xfrm>
            <a:off x="568651" y="3836644"/>
            <a:ext cx="4252200" cy="466800"/>
          </a:xfrm>
          <a:prstGeom prst="rect">
            <a:avLst/>
          </a:prstGeom>
          <a:noFill/>
          <a:ln>
            <a:noFill/>
          </a:ln>
        </p:spPr>
        <p:txBody>
          <a:bodyPr spcFirstLastPara="1" wrap="square" lIns="0" tIns="0" rIns="0" bIns="0" anchor="b" anchorCtr="0">
            <a:noAutofit/>
          </a:bodyPr>
          <a:lstStyle>
            <a:lvl1pPr marL="457200" lvl="0" indent="-349250" algn="l" rtl="0">
              <a:lnSpc>
                <a:spcPct val="90000"/>
              </a:lnSpc>
              <a:spcBef>
                <a:spcPts val="1100"/>
              </a:spcBef>
              <a:spcAft>
                <a:spcPts val="0"/>
              </a:spcAft>
              <a:buSzPts val="1900"/>
              <a:buChar char="​"/>
              <a:defRPr sz="1900" b="1"/>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44" name="Google Shape;844;p103"/>
          <p:cNvSpPr txBox="1">
            <a:spLocks noGrp="1"/>
          </p:cNvSpPr>
          <p:nvPr>
            <p:ph type="body" idx="6"/>
          </p:nvPr>
        </p:nvSpPr>
        <p:spPr>
          <a:xfrm>
            <a:off x="5181544" y="3836644"/>
            <a:ext cx="4252200" cy="466800"/>
          </a:xfrm>
          <a:prstGeom prst="rect">
            <a:avLst/>
          </a:prstGeom>
          <a:noFill/>
          <a:ln>
            <a:noFill/>
          </a:ln>
        </p:spPr>
        <p:txBody>
          <a:bodyPr spcFirstLastPara="1" wrap="square" lIns="0" tIns="0" rIns="0" bIns="0" anchor="b" anchorCtr="0">
            <a:noAutofit/>
          </a:bodyPr>
          <a:lstStyle>
            <a:lvl1pPr marL="457200" lvl="0" indent="-349250" algn="l" rtl="0">
              <a:lnSpc>
                <a:spcPct val="90000"/>
              </a:lnSpc>
              <a:spcBef>
                <a:spcPts val="1100"/>
              </a:spcBef>
              <a:spcAft>
                <a:spcPts val="0"/>
              </a:spcAft>
              <a:buSzPts val="1900"/>
              <a:buChar char="​"/>
              <a:defRPr sz="1900" b="1"/>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45" name="Google Shape;845;p103"/>
          <p:cNvSpPr>
            <a:spLocks noGrp="1"/>
          </p:cNvSpPr>
          <p:nvPr>
            <p:ph type="pic" idx="7"/>
          </p:nvPr>
        </p:nvSpPr>
        <p:spPr>
          <a:xfrm>
            <a:off x="5831537" y="-4859"/>
            <a:ext cx="6357000" cy="2445600"/>
          </a:xfrm>
          <a:prstGeom prst="rect">
            <a:avLst/>
          </a:prstGeom>
          <a:solidFill>
            <a:schemeClr val="lt2">
              <a:alpha val="63919"/>
            </a:schemeClr>
          </a:solidFill>
          <a:ln>
            <a:noFill/>
          </a:ln>
        </p:spPr>
        <p:txBody>
          <a:bodyPr spcFirstLastPara="1" wrap="square" lIns="1554475" tIns="0" rIns="365725" bIns="0" anchor="ctr" anchorCtr="0">
            <a:noAutofit/>
          </a:bodyPr>
          <a:lstStyle>
            <a:lvl1pPr marR="0" lvl="0" algn="ctr" rtl="0">
              <a:spcBef>
                <a:spcPts val="1100"/>
              </a:spcBef>
              <a:spcAft>
                <a:spcPts val="0"/>
              </a:spcAft>
              <a:buClr>
                <a:srgbClr val="7F7F7F"/>
              </a:buClr>
              <a:buSzPts val="1600"/>
              <a:buFont typeface="Arial"/>
              <a:buNone/>
              <a:defRPr sz="1600" b="0" i="0" u="none" strike="noStrike" cap="none">
                <a:solidFill>
                  <a:srgbClr val="FFFFFF"/>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pic>
        <p:nvPicPr>
          <p:cNvPr id="846" name="Google Shape;846;p103" descr="Picture 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Tree>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Customer_Hero_B">
  <p:cSld name="Customer_Hero_B">
    <p:spTree>
      <p:nvGrpSpPr>
        <p:cNvPr id="1" name="Shape 847"/>
        <p:cNvGrpSpPr/>
        <p:nvPr/>
      </p:nvGrpSpPr>
      <p:grpSpPr>
        <a:xfrm>
          <a:off x="0" y="0"/>
          <a:ext cx="0" cy="0"/>
          <a:chOff x="0" y="0"/>
          <a:chExt cx="0" cy="0"/>
        </a:xfrm>
      </p:grpSpPr>
      <p:sp>
        <p:nvSpPr>
          <p:cNvPr id="848" name="Google Shape;848;p104"/>
          <p:cNvSpPr/>
          <p:nvPr/>
        </p:nvSpPr>
        <p:spPr>
          <a:xfrm>
            <a:off x="-2" y="0"/>
            <a:ext cx="12188700" cy="6858000"/>
          </a:xfrm>
          <a:prstGeom prst="rect">
            <a:avLst/>
          </a:prstGeom>
          <a:solidFill>
            <a:srgbClr val="E7E7E7"/>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rgbClr val="FFFFFF"/>
              </a:solidFill>
              <a:latin typeface="Salesforce Sans"/>
              <a:ea typeface="Salesforce Sans"/>
              <a:cs typeface="Salesforce Sans"/>
              <a:sym typeface="Salesforce Sans"/>
            </a:endParaRPr>
          </a:p>
        </p:txBody>
      </p:sp>
      <p:sp>
        <p:nvSpPr>
          <p:cNvPr id="849" name="Google Shape;849;p104"/>
          <p:cNvSpPr/>
          <p:nvPr/>
        </p:nvSpPr>
        <p:spPr>
          <a:xfrm rot="10800000" flipH="1">
            <a:off x="9774057" y="-216"/>
            <a:ext cx="2414700" cy="6857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b="1">
              <a:solidFill>
                <a:srgbClr val="D0D9DE"/>
              </a:solidFill>
              <a:latin typeface="Salesforce Sans"/>
              <a:ea typeface="Salesforce Sans"/>
              <a:cs typeface="Salesforce Sans"/>
              <a:sym typeface="Salesforce Sans"/>
            </a:endParaRPr>
          </a:p>
        </p:txBody>
      </p:sp>
      <p:sp>
        <p:nvSpPr>
          <p:cNvPr id="850" name="Google Shape;850;p104"/>
          <p:cNvSpPr/>
          <p:nvPr/>
        </p:nvSpPr>
        <p:spPr>
          <a:xfrm>
            <a:off x="-1" y="0"/>
            <a:ext cx="12188700" cy="2432100"/>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rgbClr val="FFFFFF"/>
              </a:solidFill>
              <a:latin typeface="Salesforce Sans"/>
              <a:ea typeface="Salesforce Sans"/>
              <a:cs typeface="Salesforce Sans"/>
              <a:sym typeface="Salesforce Sans"/>
            </a:endParaRPr>
          </a:p>
        </p:txBody>
      </p:sp>
      <p:sp>
        <p:nvSpPr>
          <p:cNvPr id="851" name="Google Shape;851;p104"/>
          <p:cNvSpPr txBox="1">
            <a:spLocks noGrp="1"/>
          </p:cNvSpPr>
          <p:nvPr>
            <p:ph type="title"/>
          </p:nvPr>
        </p:nvSpPr>
        <p:spPr>
          <a:xfrm>
            <a:off x="576073" y="2753099"/>
            <a:ext cx="9004500" cy="987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solidFill>
                  <a:schemeClr val="dk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852" name="Google Shape;852;p104"/>
          <p:cNvSpPr txBox="1">
            <a:spLocks noGrp="1"/>
          </p:cNvSpPr>
          <p:nvPr>
            <p:ph type="body" idx="1"/>
          </p:nvPr>
        </p:nvSpPr>
        <p:spPr>
          <a:xfrm>
            <a:off x="576072" y="4404281"/>
            <a:ext cx="4252200" cy="21012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chemeClr val="accent2"/>
                </a:solidFill>
              </a:defRPr>
            </a:lvl1pPr>
            <a:lvl2pPr marL="914400" lvl="1" indent="-330200" algn="l" rtl="0">
              <a:lnSpc>
                <a:spcPct val="90000"/>
              </a:lnSpc>
              <a:spcBef>
                <a:spcPts val="1100"/>
              </a:spcBef>
              <a:spcAft>
                <a:spcPts val="0"/>
              </a:spcAft>
              <a:buSzPts val="1600"/>
              <a:buChar char="•"/>
              <a:defRPr sz="1600">
                <a:solidFill>
                  <a:schemeClr val="accent2"/>
                </a:solidFill>
              </a:defRPr>
            </a:lvl2pPr>
            <a:lvl3pPr marL="1371600" lvl="2" indent="-330200" algn="l" rtl="0">
              <a:lnSpc>
                <a:spcPct val="90000"/>
              </a:lnSpc>
              <a:spcBef>
                <a:spcPts val="1100"/>
              </a:spcBef>
              <a:spcAft>
                <a:spcPts val="0"/>
              </a:spcAft>
              <a:buSzPts val="1600"/>
              <a:buChar char="•"/>
              <a:defRPr sz="1600">
                <a:solidFill>
                  <a:schemeClr val="accent2"/>
                </a:solidFill>
              </a:defRPr>
            </a:lvl3pPr>
            <a:lvl4pPr marL="1828800" lvl="3" indent="-330200" algn="l" rtl="0">
              <a:lnSpc>
                <a:spcPct val="90000"/>
              </a:lnSpc>
              <a:spcBef>
                <a:spcPts val="1100"/>
              </a:spcBef>
              <a:spcAft>
                <a:spcPts val="0"/>
              </a:spcAft>
              <a:buSzPts val="1600"/>
              <a:buChar char="•"/>
              <a:defRPr sz="1600">
                <a:solidFill>
                  <a:schemeClr val="accent2"/>
                </a:solidFill>
              </a:defRPr>
            </a:lvl4pPr>
            <a:lvl5pPr marL="2286000" lvl="4" indent="-228600" algn="l" rtl="0">
              <a:spcBef>
                <a:spcPts val="3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53" name="Google Shape;853;p104"/>
          <p:cNvSpPr txBox="1">
            <a:spLocks noGrp="1"/>
          </p:cNvSpPr>
          <p:nvPr>
            <p:ph type="body" idx="2"/>
          </p:nvPr>
        </p:nvSpPr>
        <p:spPr>
          <a:xfrm>
            <a:off x="5181545" y="4395125"/>
            <a:ext cx="4252200" cy="21237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rgbClr val="7C868D"/>
                </a:solidFill>
              </a:defRPr>
            </a:lvl1pPr>
            <a:lvl2pPr marL="914400" lvl="1" indent="-330200" algn="l" rtl="0">
              <a:lnSpc>
                <a:spcPct val="90000"/>
              </a:lnSpc>
              <a:spcBef>
                <a:spcPts val="1100"/>
              </a:spcBef>
              <a:spcAft>
                <a:spcPts val="0"/>
              </a:spcAft>
              <a:buSzPts val="1600"/>
              <a:buChar char="•"/>
              <a:defRPr sz="1600">
                <a:solidFill>
                  <a:srgbClr val="7C868D"/>
                </a:solidFill>
              </a:defRPr>
            </a:lvl2pPr>
            <a:lvl3pPr marL="1371600" lvl="2" indent="-330200" algn="l" rtl="0">
              <a:lnSpc>
                <a:spcPct val="90000"/>
              </a:lnSpc>
              <a:spcBef>
                <a:spcPts val="1100"/>
              </a:spcBef>
              <a:spcAft>
                <a:spcPts val="0"/>
              </a:spcAft>
              <a:buSzPts val="1600"/>
              <a:buChar char="•"/>
              <a:defRPr sz="1600">
                <a:solidFill>
                  <a:srgbClr val="7C868D"/>
                </a:solidFill>
              </a:defRPr>
            </a:lvl3pPr>
            <a:lvl4pPr marL="1828800" lvl="3" indent="-330200" algn="l" rtl="0">
              <a:lnSpc>
                <a:spcPct val="90000"/>
              </a:lnSpc>
              <a:spcBef>
                <a:spcPts val="1100"/>
              </a:spcBef>
              <a:spcAft>
                <a:spcPts val="0"/>
              </a:spcAft>
              <a:buSzPts val="1600"/>
              <a:buChar char="•"/>
              <a:defRPr sz="1600">
                <a:solidFill>
                  <a:srgbClr val="7C868D"/>
                </a:solidFill>
              </a:defRPr>
            </a:lvl4pPr>
            <a:lvl5pPr marL="2286000" lvl="4" indent="-228600" algn="l" rtl="0">
              <a:lnSpc>
                <a:spcPct val="90000"/>
              </a:lnSpc>
              <a:spcBef>
                <a:spcPts val="1100"/>
              </a:spcBef>
              <a:spcAft>
                <a:spcPts val="0"/>
              </a:spcAft>
              <a:buSzPts val="1500"/>
              <a:buNone/>
              <a:defRPr sz="1600">
                <a:solidFill>
                  <a:srgbClr val="7C868D"/>
                </a:solidFill>
              </a:defRPr>
            </a:lvl5pPr>
            <a:lvl6pPr marL="2743200" lvl="5" indent="-349250" algn="l" rtl="0">
              <a:spcBef>
                <a:spcPts val="4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54" name="Google Shape;854;p104"/>
          <p:cNvSpPr txBox="1">
            <a:spLocks noGrp="1"/>
          </p:cNvSpPr>
          <p:nvPr>
            <p:ph type="body" idx="3"/>
          </p:nvPr>
        </p:nvSpPr>
        <p:spPr>
          <a:xfrm>
            <a:off x="568651" y="3836644"/>
            <a:ext cx="4252200" cy="466800"/>
          </a:xfrm>
          <a:prstGeom prst="rect">
            <a:avLst/>
          </a:prstGeom>
          <a:noFill/>
          <a:ln>
            <a:noFill/>
          </a:ln>
        </p:spPr>
        <p:txBody>
          <a:bodyPr spcFirstLastPara="1" wrap="square" lIns="0" tIns="0" rIns="0" bIns="0" anchor="b" anchorCtr="0">
            <a:noAutofit/>
          </a:bodyPr>
          <a:lstStyle>
            <a:lvl1pPr marL="457200" lvl="0" indent="-349250" algn="l" rtl="0">
              <a:lnSpc>
                <a:spcPct val="90000"/>
              </a:lnSpc>
              <a:spcBef>
                <a:spcPts val="1100"/>
              </a:spcBef>
              <a:spcAft>
                <a:spcPts val="0"/>
              </a:spcAft>
              <a:buSzPts val="1900"/>
              <a:buChar char="​"/>
              <a:defRPr sz="1900" b="1"/>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55" name="Google Shape;855;p104"/>
          <p:cNvSpPr txBox="1">
            <a:spLocks noGrp="1"/>
          </p:cNvSpPr>
          <p:nvPr>
            <p:ph type="body" idx="4"/>
          </p:nvPr>
        </p:nvSpPr>
        <p:spPr>
          <a:xfrm>
            <a:off x="5181544" y="3836644"/>
            <a:ext cx="4252200" cy="466800"/>
          </a:xfrm>
          <a:prstGeom prst="rect">
            <a:avLst/>
          </a:prstGeom>
          <a:noFill/>
          <a:ln>
            <a:noFill/>
          </a:ln>
        </p:spPr>
        <p:txBody>
          <a:bodyPr spcFirstLastPara="1" wrap="square" lIns="0" tIns="0" rIns="0" bIns="0" anchor="b" anchorCtr="0">
            <a:noAutofit/>
          </a:bodyPr>
          <a:lstStyle>
            <a:lvl1pPr marL="457200" lvl="0" indent="-349250" algn="l" rtl="0">
              <a:lnSpc>
                <a:spcPct val="90000"/>
              </a:lnSpc>
              <a:spcBef>
                <a:spcPts val="1100"/>
              </a:spcBef>
              <a:spcAft>
                <a:spcPts val="0"/>
              </a:spcAft>
              <a:buSzPts val="1900"/>
              <a:buChar char="​"/>
              <a:defRPr sz="1900" b="1"/>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56" name="Google Shape;856;p104"/>
          <p:cNvSpPr>
            <a:spLocks noGrp="1"/>
          </p:cNvSpPr>
          <p:nvPr>
            <p:ph type="pic" idx="5"/>
          </p:nvPr>
        </p:nvSpPr>
        <p:spPr>
          <a:xfrm>
            <a:off x="-9208" y="-15875"/>
            <a:ext cx="12207300" cy="2454900"/>
          </a:xfrm>
          <a:prstGeom prst="rect">
            <a:avLst/>
          </a:prstGeom>
          <a:solidFill>
            <a:schemeClr val="dk2">
              <a:alpha val="63919"/>
            </a:schemeClr>
          </a:solidFill>
          <a:ln>
            <a:noFill/>
          </a:ln>
        </p:spPr>
        <p:txBody>
          <a:bodyPr spcFirstLastPara="1" wrap="square" lIns="2743200" tIns="0" rIns="2743200" bIns="0" anchor="ctr" anchorCtr="0">
            <a:noAutofit/>
          </a:bodyPr>
          <a:lstStyle>
            <a:lvl1pPr marR="0" lvl="0" algn="ctr" rtl="0">
              <a:spcBef>
                <a:spcPts val="1100"/>
              </a:spcBef>
              <a:spcAft>
                <a:spcPts val="0"/>
              </a:spcAft>
              <a:buClr>
                <a:srgbClr val="7F7F7F"/>
              </a:buClr>
              <a:buSzPts val="1900"/>
              <a:buFont typeface="Arial"/>
              <a:buNone/>
              <a:defRPr sz="1900" b="0" i="0" u="none" strike="noStrike" cap="none">
                <a:solidFill>
                  <a:srgbClr val="FFFFFF"/>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857" name="Google Shape;857;p104"/>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900" b="1">
              <a:solidFill>
                <a:srgbClr val="D0D9DE"/>
              </a:solidFill>
              <a:latin typeface="Salesforce Sans"/>
              <a:ea typeface="Salesforce Sans"/>
              <a:cs typeface="Salesforce Sans"/>
              <a:sym typeface="Salesforce Sans"/>
            </a:endParaRPr>
          </a:p>
        </p:txBody>
      </p:sp>
      <p:sp>
        <p:nvSpPr>
          <p:cNvPr id="858" name="Google Shape;858;p104"/>
          <p:cNvSpPr>
            <a:spLocks noGrp="1"/>
          </p:cNvSpPr>
          <p:nvPr>
            <p:ph type="pic" idx="6"/>
          </p:nvPr>
        </p:nvSpPr>
        <p:spPr>
          <a:xfrm>
            <a:off x="527633" y="914400"/>
            <a:ext cx="1755900" cy="173730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spcBef>
                <a:spcPts val="1100"/>
              </a:spcBef>
              <a:spcAft>
                <a:spcPts val="0"/>
              </a:spcAft>
              <a:buClr>
                <a:srgbClr val="7F7F7F"/>
              </a:buClr>
              <a:buSzPts val="1500"/>
              <a:buFont typeface="Arial"/>
              <a:buChar char="​"/>
              <a:defRPr sz="15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pic>
        <p:nvPicPr>
          <p:cNvPr id="859" name="Google Shape;859;p104" descr="Picture 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Tree>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Customer Hero Deep Dive ">
  <p:cSld name="Customer Hero Deep Dive ">
    <p:spTree>
      <p:nvGrpSpPr>
        <p:cNvPr id="1" name="Shape 860"/>
        <p:cNvGrpSpPr/>
        <p:nvPr/>
      </p:nvGrpSpPr>
      <p:grpSpPr>
        <a:xfrm>
          <a:off x="0" y="0"/>
          <a:ext cx="0" cy="0"/>
          <a:chOff x="0" y="0"/>
          <a:chExt cx="0" cy="0"/>
        </a:xfrm>
      </p:grpSpPr>
      <p:sp>
        <p:nvSpPr>
          <p:cNvPr id="861" name="Google Shape;861;p105"/>
          <p:cNvSpPr/>
          <p:nvPr/>
        </p:nvSpPr>
        <p:spPr>
          <a:xfrm>
            <a:off x="-2" y="0"/>
            <a:ext cx="12188700" cy="6858000"/>
          </a:xfrm>
          <a:prstGeom prst="rect">
            <a:avLst/>
          </a:prstGeom>
          <a:solidFill>
            <a:srgbClr val="E7E7E7"/>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rgbClr val="FFFFFF"/>
              </a:solidFill>
              <a:latin typeface="Salesforce Sans"/>
              <a:ea typeface="Salesforce Sans"/>
              <a:cs typeface="Salesforce Sans"/>
              <a:sym typeface="Salesforce Sans"/>
            </a:endParaRPr>
          </a:p>
        </p:txBody>
      </p:sp>
      <p:sp>
        <p:nvSpPr>
          <p:cNvPr id="862" name="Google Shape;862;p105"/>
          <p:cNvSpPr/>
          <p:nvPr/>
        </p:nvSpPr>
        <p:spPr>
          <a:xfrm rot="10800000" flipH="1">
            <a:off x="7368988" y="-216"/>
            <a:ext cx="4819800" cy="6857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b="1">
              <a:solidFill>
                <a:srgbClr val="D0D9DE"/>
              </a:solidFill>
              <a:latin typeface="Salesforce Sans"/>
              <a:ea typeface="Salesforce Sans"/>
              <a:cs typeface="Salesforce Sans"/>
              <a:sym typeface="Salesforce Sans"/>
            </a:endParaRPr>
          </a:p>
        </p:txBody>
      </p:sp>
      <p:sp>
        <p:nvSpPr>
          <p:cNvPr id="863" name="Google Shape;863;p105"/>
          <p:cNvSpPr txBox="1"/>
          <p:nvPr/>
        </p:nvSpPr>
        <p:spPr>
          <a:xfrm>
            <a:off x="-4572" y="0"/>
            <a:ext cx="12198000" cy="978900"/>
          </a:xfrm>
          <a:prstGeom prst="rect">
            <a:avLst/>
          </a:prstGeom>
          <a:solidFill>
            <a:schemeClr val="dk2"/>
          </a:solidFill>
          <a:ln>
            <a:noFill/>
          </a:ln>
        </p:spPr>
        <p:txBody>
          <a:bodyPr spcFirstLastPara="1" wrap="square" lIns="1920225" tIns="91425" rIns="0" bIns="0" anchor="ctr" anchorCtr="0">
            <a:noAutofit/>
          </a:bodyPr>
          <a:lstStyle/>
          <a:p>
            <a:pPr marL="0" marR="0" lvl="0" indent="0" algn="l" rtl="0">
              <a:lnSpc>
                <a:spcPct val="90000"/>
              </a:lnSpc>
              <a:spcBef>
                <a:spcPts val="0"/>
              </a:spcBef>
              <a:spcAft>
                <a:spcPts val="0"/>
              </a:spcAft>
              <a:buNone/>
            </a:pPr>
            <a:endParaRPr sz="2400">
              <a:solidFill>
                <a:srgbClr val="FFFFFF"/>
              </a:solidFill>
              <a:latin typeface="Salesforce Sans"/>
              <a:ea typeface="Salesforce Sans"/>
              <a:cs typeface="Salesforce Sans"/>
              <a:sym typeface="Salesforce Sans"/>
            </a:endParaRPr>
          </a:p>
        </p:txBody>
      </p:sp>
      <p:sp>
        <p:nvSpPr>
          <p:cNvPr id="864" name="Google Shape;864;p105"/>
          <p:cNvSpPr txBox="1">
            <a:spLocks noGrp="1"/>
          </p:cNvSpPr>
          <p:nvPr>
            <p:ph type="title"/>
          </p:nvPr>
        </p:nvSpPr>
        <p:spPr>
          <a:xfrm>
            <a:off x="-4571" y="-9071"/>
            <a:ext cx="12198000" cy="978900"/>
          </a:xfrm>
          <a:prstGeom prst="rect">
            <a:avLst/>
          </a:prstGeom>
          <a:noFill/>
          <a:ln>
            <a:noFill/>
          </a:ln>
        </p:spPr>
        <p:txBody>
          <a:bodyPr spcFirstLastPara="1" wrap="square" lIns="1920225" tIns="91425" rIns="0" bIns="0" anchor="ctr" anchorCtr="0">
            <a:noAutofit/>
          </a:bodyPr>
          <a:lstStyle>
            <a:lvl1pPr lvl="0" algn="l" rtl="0">
              <a:lnSpc>
                <a:spcPct val="90000"/>
              </a:lnSpc>
              <a:spcBef>
                <a:spcPts val="0"/>
              </a:spcBef>
              <a:spcAft>
                <a:spcPts val="0"/>
              </a:spcAft>
              <a:buSzPts val="1500"/>
              <a:buNone/>
              <a:defRPr sz="2400">
                <a:solidFill>
                  <a:srgbClr val="FFFFFF"/>
                </a:solidFill>
                <a:latin typeface="Salesforce Sans"/>
                <a:ea typeface="Salesforce Sans"/>
                <a:cs typeface="Salesforce Sans"/>
                <a:sym typeface="Salesforce Sans"/>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865" name="Google Shape;865;p105"/>
          <p:cNvSpPr txBox="1">
            <a:spLocks noGrp="1"/>
          </p:cNvSpPr>
          <p:nvPr>
            <p:ph type="body" idx="1"/>
          </p:nvPr>
        </p:nvSpPr>
        <p:spPr>
          <a:xfrm>
            <a:off x="576071" y="1986922"/>
            <a:ext cx="6540600" cy="25044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chemeClr val="accent2"/>
                </a:solidFill>
              </a:defRPr>
            </a:lvl1pPr>
            <a:lvl2pPr marL="914400" lvl="1" indent="-330200" algn="l" rtl="0">
              <a:lnSpc>
                <a:spcPct val="90000"/>
              </a:lnSpc>
              <a:spcBef>
                <a:spcPts val="1100"/>
              </a:spcBef>
              <a:spcAft>
                <a:spcPts val="0"/>
              </a:spcAft>
              <a:buSzPts val="1600"/>
              <a:buChar char="•"/>
              <a:defRPr sz="1600">
                <a:solidFill>
                  <a:schemeClr val="accent2"/>
                </a:solidFill>
              </a:defRPr>
            </a:lvl2pPr>
            <a:lvl3pPr marL="1371600" lvl="2" indent="-330200" algn="l" rtl="0">
              <a:lnSpc>
                <a:spcPct val="90000"/>
              </a:lnSpc>
              <a:spcBef>
                <a:spcPts val="1100"/>
              </a:spcBef>
              <a:spcAft>
                <a:spcPts val="0"/>
              </a:spcAft>
              <a:buSzPts val="1600"/>
              <a:buChar char="•"/>
              <a:defRPr sz="1600">
                <a:solidFill>
                  <a:schemeClr val="accent2"/>
                </a:solidFill>
              </a:defRPr>
            </a:lvl3pPr>
            <a:lvl4pPr marL="1828800" lvl="3" indent="-330200" algn="l" rtl="0">
              <a:lnSpc>
                <a:spcPct val="90000"/>
              </a:lnSpc>
              <a:spcBef>
                <a:spcPts val="1100"/>
              </a:spcBef>
              <a:spcAft>
                <a:spcPts val="0"/>
              </a:spcAft>
              <a:buSzPts val="1600"/>
              <a:buChar char="•"/>
              <a:defRPr sz="1600">
                <a:solidFill>
                  <a:schemeClr val="accent2"/>
                </a:solidFill>
              </a:defRPr>
            </a:lvl4pPr>
            <a:lvl5pPr marL="2286000" lvl="4" indent="-228600" algn="l" rtl="0">
              <a:spcBef>
                <a:spcPts val="3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66" name="Google Shape;866;p105"/>
          <p:cNvSpPr txBox="1">
            <a:spLocks noGrp="1"/>
          </p:cNvSpPr>
          <p:nvPr>
            <p:ph type="body" idx="2"/>
          </p:nvPr>
        </p:nvSpPr>
        <p:spPr>
          <a:xfrm>
            <a:off x="7708994" y="1977766"/>
            <a:ext cx="4227600" cy="32901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rgbClr val="7C868D"/>
                </a:solidFill>
              </a:defRPr>
            </a:lvl1pPr>
            <a:lvl2pPr marL="914400" lvl="1" indent="-330200" algn="l" rtl="0">
              <a:lnSpc>
                <a:spcPct val="90000"/>
              </a:lnSpc>
              <a:spcBef>
                <a:spcPts val="800"/>
              </a:spcBef>
              <a:spcAft>
                <a:spcPts val="0"/>
              </a:spcAft>
              <a:buSzPts val="1600"/>
              <a:buChar char="•"/>
              <a:defRPr sz="1600">
                <a:solidFill>
                  <a:srgbClr val="7C868D"/>
                </a:solidFill>
              </a:defRPr>
            </a:lvl2pPr>
            <a:lvl3pPr marL="1371600" lvl="2" indent="-330200" algn="l" rtl="0">
              <a:lnSpc>
                <a:spcPct val="90000"/>
              </a:lnSpc>
              <a:spcBef>
                <a:spcPts val="800"/>
              </a:spcBef>
              <a:spcAft>
                <a:spcPts val="0"/>
              </a:spcAft>
              <a:buSzPts val="1600"/>
              <a:buChar char="•"/>
              <a:defRPr sz="1600">
                <a:solidFill>
                  <a:srgbClr val="7C868D"/>
                </a:solidFill>
              </a:defRPr>
            </a:lvl3pPr>
            <a:lvl4pPr marL="1828800" lvl="3" indent="-330200" algn="l" rtl="0">
              <a:lnSpc>
                <a:spcPct val="90000"/>
              </a:lnSpc>
              <a:spcBef>
                <a:spcPts val="800"/>
              </a:spcBef>
              <a:spcAft>
                <a:spcPts val="0"/>
              </a:spcAft>
              <a:buSzPts val="1600"/>
              <a:buChar char="•"/>
              <a:defRPr sz="1600">
                <a:solidFill>
                  <a:srgbClr val="7C868D"/>
                </a:solidFill>
              </a:defRPr>
            </a:lvl4pPr>
            <a:lvl5pPr marL="2286000" lvl="4" indent="-228600" algn="l" rtl="0">
              <a:lnSpc>
                <a:spcPct val="90000"/>
              </a:lnSpc>
              <a:spcBef>
                <a:spcPts val="800"/>
              </a:spcBef>
              <a:spcAft>
                <a:spcPts val="0"/>
              </a:spcAft>
              <a:buSzPts val="1500"/>
              <a:buNone/>
              <a:defRPr sz="1600">
                <a:solidFill>
                  <a:srgbClr val="7C868D"/>
                </a:solidFill>
              </a:defRPr>
            </a:lvl5pPr>
            <a:lvl6pPr marL="2743200" lvl="5" indent="-349250" algn="l" rtl="0">
              <a:spcBef>
                <a:spcPts val="4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67" name="Google Shape;867;p105"/>
          <p:cNvSpPr txBox="1">
            <a:spLocks noGrp="1"/>
          </p:cNvSpPr>
          <p:nvPr>
            <p:ph type="body" idx="3"/>
          </p:nvPr>
        </p:nvSpPr>
        <p:spPr>
          <a:xfrm>
            <a:off x="568651" y="1419286"/>
            <a:ext cx="4398000" cy="466800"/>
          </a:xfrm>
          <a:prstGeom prst="rect">
            <a:avLst/>
          </a:prstGeom>
          <a:noFill/>
          <a:ln>
            <a:noFill/>
          </a:ln>
        </p:spPr>
        <p:txBody>
          <a:bodyPr spcFirstLastPara="1" wrap="square" lIns="0" tIns="0" rIns="0" bIns="0" anchor="b" anchorCtr="0">
            <a:noAutofit/>
          </a:bodyPr>
          <a:lstStyle>
            <a:lvl1pPr marL="457200" lvl="0" indent="-349250" algn="l" rtl="0">
              <a:lnSpc>
                <a:spcPct val="90000"/>
              </a:lnSpc>
              <a:spcBef>
                <a:spcPts val="1100"/>
              </a:spcBef>
              <a:spcAft>
                <a:spcPts val="0"/>
              </a:spcAft>
              <a:buSzPts val="1900"/>
              <a:buChar char="​"/>
              <a:defRPr sz="1900" b="1"/>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68" name="Google Shape;868;p105"/>
          <p:cNvSpPr txBox="1">
            <a:spLocks noGrp="1"/>
          </p:cNvSpPr>
          <p:nvPr>
            <p:ph type="body" idx="4"/>
          </p:nvPr>
        </p:nvSpPr>
        <p:spPr>
          <a:xfrm>
            <a:off x="7708993" y="1419286"/>
            <a:ext cx="4227600" cy="466800"/>
          </a:xfrm>
          <a:prstGeom prst="rect">
            <a:avLst/>
          </a:prstGeom>
          <a:noFill/>
          <a:ln>
            <a:noFill/>
          </a:ln>
        </p:spPr>
        <p:txBody>
          <a:bodyPr spcFirstLastPara="1" wrap="square" lIns="0" tIns="0" rIns="0" bIns="0" anchor="b" anchorCtr="0">
            <a:noAutofit/>
          </a:bodyPr>
          <a:lstStyle>
            <a:lvl1pPr marL="457200" lvl="0" indent="-349250" algn="l" rtl="0">
              <a:lnSpc>
                <a:spcPct val="90000"/>
              </a:lnSpc>
              <a:spcBef>
                <a:spcPts val="1100"/>
              </a:spcBef>
              <a:spcAft>
                <a:spcPts val="0"/>
              </a:spcAft>
              <a:buSzPts val="1900"/>
              <a:buChar char="​"/>
              <a:defRPr sz="1900" b="1"/>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69" name="Google Shape;869;p105"/>
          <p:cNvSpPr/>
          <p:nvPr/>
        </p:nvSpPr>
        <p:spPr>
          <a:xfrm rot="10800000" flipH="1">
            <a:off x="531476" y="189741"/>
            <a:ext cx="1141800" cy="1135500"/>
          </a:xfrm>
          <a:prstGeom prst="ellipse">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900" b="1">
              <a:solidFill>
                <a:srgbClr val="D0D9DE"/>
              </a:solidFill>
              <a:latin typeface="Salesforce Sans"/>
              <a:ea typeface="Salesforce Sans"/>
              <a:cs typeface="Salesforce Sans"/>
              <a:sym typeface="Salesforce Sans"/>
            </a:endParaRPr>
          </a:p>
        </p:txBody>
      </p:sp>
      <p:sp>
        <p:nvSpPr>
          <p:cNvPr id="870" name="Google Shape;870;p105"/>
          <p:cNvSpPr>
            <a:spLocks noGrp="1"/>
          </p:cNvSpPr>
          <p:nvPr>
            <p:ph type="pic" idx="5"/>
          </p:nvPr>
        </p:nvSpPr>
        <p:spPr>
          <a:xfrm>
            <a:off x="530153" y="169439"/>
            <a:ext cx="1167300" cy="1155300"/>
          </a:xfrm>
          <a:prstGeom prst="ellipse">
            <a:avLst/>
          </a:prstGeom>
          <a:solidFill>
            <a:schemeClr val="lt1"/>
          </a:solidFill>
          <a:ln>
            <a:noFill/>
          </a:ln>
        </p:spPr>
        <p:txBody>
          <a:bodyPr spcFirstLastPara="1" wrap="square" lIns="0" tIns="0" rIns="0" bIns="0" anchor="ctr" anchorCtr="0">
            <a:noAutofit/>
          </a:bodyPr>
          <a:lstStyle>
            <a:lvl1pPr marR="0" lvl="0" algn="l" rtl="0">
              <a:spcBef>
                <a:spcPts val="1100"/>
              </a:spcBef>
              <a:spcAft>
                <a:spcPts val="0"/>
              </a:spcAft>
              <a:buClr>
                <a:srgbClr val="7F7F7F"/>
              </a:buClr>
              <a:buSzPts val="1500"/>
              <a:buFont typeface="Arial"/>
              <a:buChar char="​"/>
              <a:defRPr sz="15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871" name="Google Shape;871;p105"/>
          <p:cNvSpPr txBox="1">
            <a:spLocks noGrp="1"/>
          </p:cNvSpPr>
          <p:nvPr>
            <p:ph type="body" idx="6"/>
          </p:nvPr>
        </p:nvSpPr>
        <p:spPr>
          <a:xfrm>
            <a:off x="576072" y="5171988"/>
            <a:ext cx="6540600" cy="13728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rgbClr val="7C868D"/>
                </a:solidFill>
              </a:defRPr>
            </a:lvl1pPr>
            <a:lvl2pPr marL="914400" lvl="1" indent="-330200" algn="l" rtl="0">
              <a:lnSpc>
                <a:spcPct val="90000"/>
              </a:lnSpc>
              <a:spcBef>
                <a:spcPts val="800"/>
              </a:spcBef>
              <a:spcAft>
                <a:spcPts val="0"/>
              </a:spcAft>
              <a:buSzPts val="1600"/>
              <a:buChar char="•"/>
              <a:defRPr sz="1600">
                <a:solidFill>
                  <a:srgbClr val="7C868D"/>
                </a:solidFill>
              </a:defRPr>
            </a:lvl2pPr>
            <a:lvl3pPr marL="1371600" lvl="2" indent="-228600" algn="l" rtl="0">
              <a:lnSpc>
                <a:spcPct val="90000"/>
              </a:lnSpc>
              <a:spcBef>
                <a:spcPts val="800"/>
              </a:spcBef>
              <a:spcAft>
                <a:spcPts val="0"/>
              </a:spcAft>
              <a:buSzPts val="1500"/>
              <a:buNone/>
              <a:defRPr sz="1500">
                <a:solidFill>
                  <a:srgbClr val="7C868D"/>
                </a:solidFill>
              </a:defRPr>
            </a:lvl3pPr>
            <a:lvl4pPr marL="1828800" lvl="3" indent="-330200" algn="l" rtl="0">
              <a:lnSpc>
                <a:spcPct val="90000"/>
              </a:lnSpc>
              <a:spcBef>
                <a:spcPts val="800"/>
              </a:spcBef>
              <a:spcAft>
                <a:spcPts val="0"/>
              </a:spcAft>
              <a:buSzPts val="1600"/>
              <a:buChar char="•"/>
              <a:defRPr sz="1600">
                <a:solidFill>
                  <a:srgbClr val="7C868D"/>
                </a:solidFill>
              </a:defRPr>
            </a:lvl4pPr>
            <a:lvl5pPr marL="2286000" lvl="4" indent="-228600" algn="l" rtl="0">
              <a:lnSpc>
                <a:spcPct val="90000"/>
              </a:lnSpc>
              <a:spcBef>
                <a:spcPts val="800"/>
              </a:spcBef>
              <a:spcAft>
                <a:spcPts val="0"/>
              </a:spcAft>
              <a:buSzPts val="1500"/>
              <a:buNone/>
              <a:defRPr sz="1600">
                <a:solidFill>
                  <a:srgbClr val="7C868D"/>
                </a:solidFill>
              </a:defRPr>
            </a:lvl5pPr>
            <a:lvl6pPr marL="2743200" lvl="5" indent="-349250" algn="l" rtl="0">
              <a:spcBef>
                <a:spcPts val="4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872" name="Google Shape;872;p10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376523" y="6184082"/>
            <a:ext cx="560107" cy="505115"/>
          </a:xfrm>
          <a:prstGeom prst="rect">
            <a:avLst/>
          </a:prstGeom>
          <a:noFill/>
          <a:ln>
            <a:noFill/>
          </a:ln>
        </p:spPr>
      </p:pic>
      <p:sp>
        <p:nvSpPr>
          <p:cNvPr id="873" name="Google Shape;873;p105"/>
          <p:cNvSpPr txBox="1">
            <a:spLocks noGrp="1"/>
          </p:cNvSpPr>
          <p:nvPr>
            <p:ph type="body" idx="7"/>
          </p:nvPr>
        </p:nvSpPr>
        <p:spPr>
          <a:xfrm>
            <a:off x="576072" y="4613507"/>
            <a:ext cx="4434300" cy="466800"/>
          </a:xfrm>
          <a:prstGeom prst="rect">
            <a:avLst/>
          </a:prstGeom>
          <a:noFill/>
          <a:ln>
            <a:noFill/>
          </a:ln>
        </p:spPr>
        <p:txBody>
          <a:bodyPr spcFirstLastPara="1" wrap="square" lIns="0" tIns="0" rIns="0" bIns="0" anchor="b" anchorCtr="0">
            <a:noAutofit/>
          </a:bodyPr>
          <a:lstStyle>
            <a:lvl1pPr marL="457200" lvl="0" indent="-349250" algn="l" rtl="0">
              <a:lnSpc>
                <a:spcPct val="90000"/>
              </a:lnSpc>
              <a:spcBef>
                <a:spcPts val="1100"/>
              </a:spcBef>
              <a:spcAft>
                <a:spcPts val="0"/>
              </a:spcAft>
              <a:buSzPts val="1900"/>
              <a:buChar char="​"/>
              <a:defRPr sz="1900" b="1"/>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Tree>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1_Customer Hero Deep Dive ">
  <p:cSld name="1_Customer Hero Deep Dive ">
    <p:spTree>
      <p:nvGrpSpPr>
        <p:cNvPr id="1" name="Shape 874"/>
        <p:cNvGrpSpPr/>
        <p:nvPr/>
      </p:nvGrpSpPr>
      <p:grpSpPr>
        <a:xfrm>
          <a:off x="0" y="0"/>
          <a:ext cx="0" cy="0"/>
          <a:chOff x="0" y="0"/>
          <a:chExt cx="0" cy="0"/>
        </a:xfrm>
      </p:grpSpPr>
      <p:sp>
        <p:nvSpPr>
          <p:cNvPr id="875" name="Google Shape;875;p106"/>
          <p:cNvSpPr/>
          <p:nvPr/>
        </p:nvSpPr>
        <p:spPr>
          <a:xfrm>
            <a:off x="-2" y="0"/>
            <a:ext cx="12188700" cy="6858000"/>
          </a:xfrm>
          <a:prstGeom prst="rect">
            <a:avLst/>
          </a:prstGeom>
          <a:solidFill>
            <a:srgbClr val="E7E7E7"/>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rgbClr val="FFFFFF"/>
              </a:solidFill>
              <a:latin typeface="Salesforce Sans"/>
              <a:ea typeface="Salesforce Sans"/>
              <a:cs typeface="Salesforce Sans"/>
              <a:sym typeface="Salesforce Sans"/>
            </a:endParaRPr>
          </a:p>
        </p:txBody>
      </p:sp>
      <p:sp>
        <p:nvSpPr>
          <p:cNvPr id="876" name="Google Shape;876;p106"/>
          <p:cNvSpPr/>
          <p:nvPr/>
        </p:nvSpPr>
        <p:spPr>
          <a:xfrm rot="10800000" flipH="1">
            <a:off x="7368988" y="-216"/>
            <a:ext cx="4819800" cy="6857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b="1">
              <a:solidFill>
                <a:srgbClr val="D0D9DE"/>
              </a:solidFill>
              <a:latin typeface="Salesforce Sans"/>
              <a:ea typeface="Salesforce Sans"/>
              <a:cs typeface="Salesforce Sans"/>
              <a:sym typeface="Salesforce Sans"/>
            </a:endParaRPr>
          </a:p>
        </p:txBody>
      </p:sp>
      <p:sp>
        <p:nvSpPr>
          <p:cNvPr id="877" name="Google Shape;877;p106"/>
          <p:cNvSpPr txBox="1"/>
          <p:nvPr/>
        </p:nvSpPr>
        <p:spPr>
          <a:xfrm>
            <a:off x="-4572" y="0"/>
            <a:ext cx="12198000" cy="978900"/>
          </a:xfrm>
          <a:prstGeom prst="rect">
            <a:avLst/>
          </a:prstGeom>
          <a:solidFill>
            <a:schemeClr val="dk2"/>
          </a:solidFill>
          <a:ln>
            <a:noFill/>
          </a:ln>
        </p:spPr>
        <p:txBody>
          <a:bodyPr spcFirstLastPara="1" wrap="square" lIns="1920225" tIns="91425" rIns="0" bIns="0" anchor="ctr" anchorCtr="0">
            <a:noAutofit/>
          </a:bodyPr>
          <a:lstStyle/>
          <a:p>
            <a:pPr marL="0" marR="0" lvl="0" indent="0" algn="l" rtl="0">
              <a:lnSpc>
                <a:spcPct val="90000"/>
              </a:lnSpc>
              <a:spcBef>
                <a:spcPts val="0"/>
              </a:spcBef>
              <a:spcAft>
                <a:spcPts val="0"/>
              </a:spcAft>
              <a:buNone/>
            </a:pPr>
            <a:endParaRPr sz="2400">
              <a:solidFill>
                <a:srgbClr val="FFFFFF"/>
              </a:solidFill>
              <a:latin typeface="Salesforce Sans"/>
              <a:ea typeface="Salesforce Sans"/>
              <a:cs typeface="Salesforce Sans"/>
              <a:sym typeface="Salesforce Sans"/>
            </a:endParaRPr>
          </a:p>
        </p:txBody>
      </p:sp>
      <p:sp>
        <p:nvSpPr>
          <p:cNvPr id="878" name="Google Shape;878;p106"/>
          <p:cNvSpPr txBox="1">
            <a:spLocks noGrp="1"/>
          </p:cNvSpPr>
          <p:nvPr>
            <p:ph type="title"/>
          </p:nvPr>
        </p:nvSpPr>
        <p:spPr>
          <a:xfrm>
            <a:off x="-4571" y="-9071"/>
            <a:ext cx="12198000" cy="978900"/>
          </a:xfrm>
          <a:prstGeom prst="rect">
            <a:avLst/>
          </a:prstGeom>
          <a:noFill/>
          <a:ln>
            <a:noFill/>
          </a:ln>
        </p:spPr>
        <p:txBody>
          <a:bodyPr spcFirstLastPara="1" wrap="square" lIns="1920225" tIns="91425" rIns="0" bIns="0" anchor="ctr" anchorCtr="0">
            <a:noAutofit/>
          </a:bodyPr>
          <a:lstStyle>
            <a:lvl1pPr lvl="0" algn="l" rtl="0">
              <a:lnSpc>
                <a:spcPct val="90000"/>
              </a:lnSpc>
              <a:spcBef>
                <a:spcPts val="0"/>
              </a:spcBef>
              <a:spcAft>
                <a:spcPts val="0"/>
              </a:spcAft>
              <a:buSzPts val="1500"/>
              <a:buNone/>
              <a:defRPr sz="2400">
                <a:solidFill>
                  <a:srgbClr val="FFFFFF"/>
                </a:solidFill>
                <a:latin typeface="Salesforce Sans"/>
                <a:ea typeface="Salesforce Sans"/>
                <a:cs typeface="Salesforce Sans"/>
                <a:sym typeface="Salesforce Sans"/>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879" name="Google Shape;879;p106"/>
          <p:cNvSpPr txBox="1">
            <a:spLocks noGrp="1"/>
          </p:cNvSpPr>
          <p:nvPr>
            <p:ph type="body" idx="1"/>
          </p:nvPr>
        </p:nvSpPr>
        <p:spPr>
          <a:xfrm>
            <a:off x="576071" y="1986922"/>
            <a:ext cx="6540600" cy="25044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chemeClr val="accent2"/>
                </a:solidFill>
              </a:defRPr>
            </a:lvl1pPr>
            <a:lvl2pPr marL="914400" lvl="1" indent="-330200" algn="l" rtl="0">
              <a:lnSpc>
                <a:spcPct val="90000"/>
              </a:lnSpc>
              <a:spcBef>
                <a:spcPts val="1100"/>
              </a:spcBef>
              <a:spcAft>
                <a:spcPts val="0"/>
              </a:spcAft>
              <a:buSzPts val="1600"/>
              <a:buChar char="•"/>
              <a:defRPr sz="1600">
                <a:solidFill>
                  <a:schemeClr val="accent2"/>
                </a:solidFill>
              </a:defRPr>
            </a:lvl2pPr>
            <a:lvl3pPr marL="1371600" lvl="2" indent="-330200" algn="l" rtl="0">
              <a:lnSpc>
                <a:spcPct val="90000"/>
              </a:lnSpc>
              <a:spcBef>
                <a:spcPts val="1100"/>
              </a:spcBef>
              <a:spcAft>
                <a:spcPts val="0"/>
              </a:spcAft>
              <a:buSzPts val="1600"/>
              <a:buChar char="•"/>
              <a:defRPr sz="1600">
                <a:solidFill>
                  <a:schemeClr val="accent2"/>
                </a:solidFill>
              </a:defRPr>
            </a:lvl3pPr>
            <a:lvl4pPr marL="1828800" lvl="3" indent="-330200" algn="l" rtl="0">
              <a:lnSpc>
                <a:spcPct val="90000"/>
              </a:lnSpc>
              <a:spcBef>
                <a:spcPts val="1100"/>
              </a:spcBef>
              <a:spcAft>
                <a:spcPts val="0"/>
              </a:spcAft>
              <a:buSzPts val="1600"/>
              <a:buChar char="•"/>
              <a:defRPr sz="1600">
                <a:solidFill>
                  <a:schemeClr val="accent2"/>
                </a:solidFill>
              </a:defRPr>
            </a:lvl4pPr>
            <a:lvl5pPr marL="2286000" lvl="4" indent="-228600" algn="l" rtl="0">
              <a:spcBef>
                <a:spcPts val="3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80" name="Google Shape;880;p106"/>
          <p:cNvSpPr txBox="1">
            <a:spLocks noGrp="1"/>
          </p:cNvSpPr>
          <p:nvPr>
            <p:ph type="body" idx="2"/>
          </p:nvPr>
        </p:nvSpPr>
        <p:spPr>
          <a:xfrm>
            <a:off x="7708994" y="1977767"/>
            <a:ext cx="4227600" cy="27693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rgbClr val="7C868D"/>
                </a:solidFill>
              </a:defRPr>
            </a:lvl1pPr>
            <a:lvl2pPr marL="914400" lvl="1" indent="-330200" algn="l" rtl="0">
              <a:lnSpc>
                <a:spcPct val="90000"/>
              </a:lnSpc>
              <a:spcBef>
                <a:spcPts val="800"/>
              </a:spcBef>
              <a:spcAft>
                <a:spcPts val="0"/>
              </a:spcAft>
              <a:buSzPts val="1600"/>
              <a:buChar char="•"/>
              <a:defRPr sz="1600">
                <a:solidFill>
                  <a:srgbClr val="7C868D"/>
                </a:solidFill>
              </a:defRPr>
            </a:lvl2pPr>
            <a:lvl3pPr marL="1371600" lvl="2" indent="-330200" algn="l" rtl="0">
              <a:lnSpc>
                <a:spcPct val="90000"/>
              </a:lnSpc>
              <a:spcBef>
                <a:spcPts val="800"/>
              </a:spcBef>
              <a:spcAft>
                <a:spcPts val="0"/>
              </a:spcAft>
              <a:buSzPts val="1600"/>
              <a:buChar char="•"/>
              <a:defRPr sz="1600">
                <a:solidFill>
                  <a:srgbClr val="7C868D"/>
                </a:solidFill>
              </a:defRPr>
            </a:lvl3pPr>
            <a:lvl4pPr marL="1828800" lvl="3" indent="-330200" algn="l" rtl="0">
              <a:lnSpc>
                <a:spcPct val="90000"/>
              </a:lnSpc>
              <a:spcBef>
                <a:spcPts val="800"/>
              </a:spcBef>
              <a:spcAft>
                <a:spcPts val="0"/>
              </a:spcAft>
              <a:buSzPts val="1600"/>
              <a:buChar char="•"/>
              <a:defRPr sz="1600">
                <a:solidFill>
                  <a:srgbClr val="7C868D"/>
                </a:solidFill>
              </a:defRPr>
            </a:lvl4pPr>
            <a:lvl5pPr marL="2286000" lvl="4" indent="-228600" algn="l" rtl="0">
              <a:lnSpc>
                <a:spcPct val="90000"/>
              </a:lnSpc>
              <a:spcBef>
                <a:spcPts val="800"/>
              </a:spcBef>
              <a:spcAft>
                <a:spcPts val="0"/>
              </a:spcAft>
              <a:buSzPts val="1500"/>
              <a:buNone/>
              <a:defRPr sz="1600">
                <a:solidFill>
                  <a:srgbClr val="7C868D"/>
                </a:solidFill>
              </a:defRPr>
            </a:lvl5pPr>
            <a:lvl6pPr marL="2743200" lvl="5" indent="-349250" algn="l" rtl="0">
              <a:spcBef>
                <a:spcPts val="4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81" name="Google Shape;881;p106"/>
          <p:cNvSpPr txBox="1">
            <a:spLocks noGrp="1"/>
          </p:cNvSpPr>
          <p:nvPr>
            <p:ph type="body" idx="3"/>
          </p:nvPr>
        </p:nvSpPr>
        <p:spPr>
          <a:xfrm>
            <a:off x="568651" y="1419286"/>
            <a:ext cx="4398000" cy="466800"/>
          </a:xfrm>
          <a:prstGeom prst="rect">
            <a:avLst/>
          </a:prstGeom>
          <a:noFill/>
          <a:ln>
            <a:noFill/>
          </a:ln>
        </p:spPr>
        <p:txBody>
          <a:bodyPr spcFirstLastPara="1" wrap="square" lIns="0" tIns="0" rIns="0" bIns="0" anchor="b" anchorCtr="0">
            <a:noAutofit/>
          </a:bodyPr>
          <a:lstStyle>
            <a:lvl1pPr marL="457200" lvl="0" indent="-349250" algn="l" rtl="0">
              <a:lnSpc>
                <a:spcPct val="90000"/>
              </a:lnSpc>
              <a:spcBef>
                <a:spcPts val="1100"/>
              </a:spcBef>
              <a:spcAft>
                <a:spcPts val="0"/>
              </a:spcAft>
              <a:buSzPts val="1900"/>
              <a:buChar char="​"/>
              <a:defRPr sz="1900" b="1"/>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82" name="Google Shape;882;p106"/>
          <p:cNvSpPr txBox="1">
            <a:spLocks noGrp="1"/>
          </p:cNvSpPr>
          <p:nvPr>
            <p:ph type="body" idx="4"/>
          </p:nvPr>
        </p:nvSpPr>
        <p:spPr>
          <a:xfrm>
            <a:off x="7708993" y="1419286"/>
            <a:ext cx="4227600" cy="466800"/>
          </a:xfrm>
          <a:prstGeom prst="rect">
            <a:avLst/>
          </a:prstGeom>
          <a:noFill/>
          <a:ln>
            <a:noFill/>
          </a:ln>
        </p:spPr>
        <p:txBody>
          <a:bodyPr spcFirstLastPara="1" wrap="square" lIns="0" tIns="0" rIns="0" bIns="0" anchor="b" anchorCtr="0">
            <a:noAutofit/>
          </a:bodyPr>
          <a:lstStyle>
            <a:lvl1pPr marL="457200" lvl="0" indent="-349250" algn="l" rtl="0">
              <a:lnSpc>
                <a:spcPct val="90000"/>
              </a:lnSpc>
              <a:spcBef>
                <a:spcPts val="1100"/>
              </a:spcBef>
              <a:spcAft>
                <a:spcPts val="0"/>
              </a:spcAft>
              <a:buSzPts val="1900"/>
              <a:buChar char="​"/>
              <a:defRPr sz="1900" b="1"/>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83" name="Google Shape;883;p106"/>
          <p:cNvSpPr/>
          <p:nvPr/>
        </p:nvSpPr>
        <p:spPr>
          <a:xfrm rot="10800000" flipH="1">
            <a:off x="531476" y="189741"/>
            <a:ext cx="1141800" cy="1135500"/>
          </a:xfrm>
          <a:prstGeom prst="ellipse">
            <a:avLst/>
          </a:prstGeom>
          <a:solidFill>
            <a:schemeClr val="lt1"/>
          </a:solidFill>
          <a:ln w="57150" cap="flat" cmpd="sng">
            <a:solidFill>
              <a:schemeClr val="accent1"/>
            </a:solidFill>
            <a:prstDash val="solid"/>
            <a:round/>
            <a:headEnd type="none" w="sm" len="sm"/>
            <a:tailEnd type="none" w="sm" len="sm"/>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900" b="1">
              <a:solidFill>
                <a:srgbClr val="D0D9DE"/>
              </a:solidFill>
              <a:latin typeface="Salesforce Sans"/>
              <a:ea typeface="Salesforce Sans"/>
              <a:cs typeface="Salesforce Sans"/>
              <a:sym typeface="Salesforce Sans"/>
            </a:endParaRPr>
          </a:p>
        </p:txBody>
      </p:sp>
      <p:sp>
        <p:nvSpPr>
          <p:cNvPr id="884" name="Google Shape;884;p106"/>
          <p:cNvSpPr txBox="1">
            <a:spLocks noGrp="1"/>
          </p:cNvSpPr>
          <p:nvPr>
            <p:ph type="body" idx="5"/>
          </p:nvPr>
        </p:nvSpPr>
        <p:spPr>
          <a:xfrm>
            <a:off x="576072" y="5171988"/>
            <a:ext cx="6540600" cy="13728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rgbClr val="7C868D"/>
                </a:solidFill>
              </a:defRPr>
            </a:lvl1pPr>
            <a:lvl2pPr marL="914400" lvl="1" indent="-330200" algn="l" rtl="0">
              <a:lnSpc>
                <a:spcPct val="90000"/>
              </a:lnSpc>
              <a:spcBef>
                <a:spcPts val="800"/>
              </a:spcBef>
              <a:spcAft>
                <a:spcPts val="0"/>
              </a:spcAft>
              <a:buSzPts val="1600"/>
              <a:buChar char="•"/>
              <a:defRPr sz="1600">
                <a:solidFill>
                  <a:srgbClr val="7C868D"/>
                </a:solidFill>
              </a:defRPr>
            </a:lvl2pPr>
            <a:lvl3pPr marL="1371600" lvl="2" indent="-228600" algn="l" rtl="0">
              <a:lnSpc>
                <a:spcPct val="90000"/>
              </a:lnSpc>
              <a:spcBef>
                <a:spcPts val="800"/>
              </a:spcBef>
              <a:spcAft>
                <a:spcPts val="0"/>
              </a:spcAft>
              <a:buSzPts val="1500"/>
              <a:buNone/>
              <a:defRPr sz="1500">
                <a:solidFill>
                  <a:srgbClr val="7C868D"/>
                </a:solidFill>
              </a:defRPr>
            </a:lvl3pPr>
            <a:lvl4pPr marL="1828800" lvl="3" indent="-330200" algn="l" rtl="0">
              <a:lnSpc>
                <a:spcPct val="90000"/>
              </a:lnSpc>
              <a:spcBef>
                <a:spcPts val="800"/>
              </a:spcBef>
              <a:spcAft>
                <a:spcPts val="0"/>
              </a:spcAft>
              <a:buSzPts val="1600"/>
              <a:buChar char="•"/>
              <a:defRPr sz="1600">
                <a:solidFill>
                  <a:srgbClr val="7C868D"/>
                </a:solidFill>
              </a:defRPr>
            </a:lvl4pPr>
            <a:lvl5pPr marL="2286000" lvl="4" indent="-228600" algn="l" rtl="0">
              <a:lnSpc>
                <a:spcPct val="90000"/>
              </a:lnSpc>
              <a:spcBef>
                <a:spcPts val="800"/>
              </a:spcBef>
              <a:spcAft>
                <a:spcPts val="0"/>
              </a:spcAft>
              <a:buSzPts val="1500"/>
              <a:buNone/>
              <a:defRPr sz="1600">
                <a:solidFill>
                  <a:srgbClr val="7C868D"/>
                </a:solidFill>
              </a:defRPr>
            </a:lvl5pPr>
            <a:lvl6pPr marL="2743200" lvl="5" indent="-349250" algn="l" rtl="0">
              <a:spcBef>
                <a:spcPts val="4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885" name="Google Shape;885;p10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376523" y="6184082"/>
            <a:ext cx="560107" cy="505115"/>
          </a:xfrm>
          <a:prstGeom prst="rect">
            <a:avLst/>
          </a:prstGeom>
          <a:noFill/>
          <a:ln>
            <a:noFill/>
          </a:ln>
        </p:spPr>
      </p:pic>
      <p:sp>
        <p:nvSpPr>
          <p:cNvPr id="886" name="Google Shape;886;p106"/>
          <p:cNvSpPr txBox="1">
            <a:spLocks noGrp="1"/>
          </p:cNvSpPr>
          <p:nvPr>
            <p:ph type="body" idx="6"/>
          </p:nvPr>
        </p:nvSpPr>
        <p:spPr>
          <a:xfrm>
            <a:off x="576072" y="4613507"/>
            <a:ext cx="4434300" cy="466800"/>
          </a:xfrm>
          <a:prstGeom prst="rect">
            <a:avLst/>
          </a:prstGeom>
          <a:noFill/>
          <a:ln>
            <a:noFill/>
          </a:ln>
        </p:spPr>
        <p:txBody>
          <a:bodyPr spcFirstLastPara="1" wrap="square" lIns="0" tIns="0" rIns="0" bIns="0" anchor="b" anchorCtr="0">
            <a:noAutofit/>
          </a:bodyPr>
          <a:lstStyle>
            <a:lvl1pPr marL="457200" lvl="0" indent="-349250" algn="l" rtl="0">
              <a:lnSpc>
                <a:spcPct val="90000"/>
              </a:lnSpc>
              <a:spcBef>
                <a:spcPts val="1100"/>
              </a:spcBef>
              <a:spcAft>
                <a:spcPts val="0"/>
              </a:spcAft>
              <a:buSzPts val="1900"/>
              <a:buChar char="​"/>
              <a:defRPr sz="1900" b="1"/>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grpSp>
        <p:nvGrpSpPr>
          <p:cNvPr id="887" name="Google Shape;887;p106"/>
          <p:cNvGrpSpPr/>
          <p:nvPr/>
        </p:nvGrpSpPr>
        <p:grpSpPr>
          <a:xfrm>
            <a:off x="775292" y="572697"/>
            <a:ext cx="654249" cy="375233"/>
            <a:chOff x="8736175" y="5077250"/>
            <a:chExt cx="484809" cy="278053"/>
          </a:xfrm>
        </p:grpSpPr>
        <p:sp>
          <p:nvSpPr>
            <p:cNvPr id="888" name="Google Shape;888;p106"/>
            <p:cNvSpPr/>
            <p:nvPr/>
          </p:nvSpPr>
          <p:spPr>
            <a:xfrm>
              <a:off x="8989274" y="5175875"/>
              <a:ext cx="40401" cy="81990"/>
            </a:xfrm>
            <a:custGeom>
              <a:avLst/>
              <a:gdLst/>
              <a:ahLst/>
              <a:cxnLst/>
              <a:rect l="l" t="t" r="r" b="b"/>
              <a:pathLst>
                <a:path w="62" h="125" extrusionOk="0">
                  <a:moveTo>
                    <a:pt x="62" y="64"/>
                  </a:moveTo>
                  <a:cubicBezTo>
                    <a:pt x="62" y="63"/>
                    <a:pt x="62" y="63"/>
                    <a:pt x="62" y="63"/>
                  </a:cubicBezTo>
                  <a:cubicBezTo>
                    <a:pt x="62" y="61"/>
                    <a:pt x="62" y="61"/>
                    <a:pt x="62" y="61"/>
                  </a:cubicBezTo>
                  <a:cubicBezTo>
                    <a:pt x="61" y="60"/>
                    <a:pt x="61" y="60"/>
                    <a:pt x="61" y="60"/>
                  </a:cubicBezTo>
                  <a:cubicBezTo>
                    <a:pt x="61" y="59"/>
                    <a:pt x="61" y="59"/>
                    <a:pt x="61" y="59"/>
                  </a:cubicBezTo>
                  <a:cubicBezTo>
                    <a:pt x="60" y="58"/>
                    <a:pt x="60" y="58"/>
                    <a:pt x="60" y="58"/>
                  </a:cubicBezTo>
                  <a:cubicBezTo>
                    <a:pt x="12" y="3"/>
                    <a:pt x="12" y="3"/>
                    <a:pt x="12" y="3"/>
                  </a:cubicBezTo>
                  <a:cubicBezTo>
                    <a:pt x="10" y="0"/>
                    <a:pt x="5" y="0"/>
                    <a:pt x="3" y="2"/>
                  </a:cubicBezTo>
                  <a:cubicBezTo>
                    <a:pt x="0" y="4"/>
                    <a:pt x="0" y="9"/>
                    <a:pt x="2" y="12"/>
                  </a:cubicBezTo>
                  <a:cubicBezTo>
                    <a:pt x="46" y="63"/>
                    <a:pt x="46" y="63"/>
                    <a:pt x="46" y="63"/>
                  </a:cubicBezTo>
                  <a:cubicBezTo>
                    <a:pt x="2" y="114"/>
                    <a:pt x="2" y="114"/>
                    <a:pt x="2" y="114"/>
                  </a:cubicBezTo>
                  <a:cubicBezTo>
                    <a:pt x="0" y="116"/>
                    <a:pt x="0" y="121"/>
                    <a:pt x="3" y="123"/>
                  </a:cubicBezTo>
                  <a:cubicBezTo>
                    <a:pt x="7" y="125"/>
                    <a:pt x="7" y="125"/>
                    <a:pt x="7" y="125"/>
                  </a:cubicBezTo>
                  <a:cubicBezTo>
                    <a:pt x="9" y="125"/>
                    <a:pt x="11" y="124"/>
                    <a:pt x="12" y="122"/>
                  </a:cubicBezTo>
                  <a:cubicBezTo>
                    <a:pt x="60" y="67"/>
                    <a:pt x="60" y="67"/>
                    <a:pt x="60" y="67"/>
                  </a:cubicBezTo>
                  <a:cubicBezTo>
                    <a:pt x="61" y="66"/>
                    <a:pt x="61" y="66"/>
                    <a:pt x="61" y="66"/>
                  </a:cubicBezTo>
                  <a:cubicBezTo>
                    <a:pt x="61" y="65"/>
                    <a:pt x="61" y="65"/>
                    <a:pt x="61" y="65"/>
                  </a:cubicBezTo>
                  <a:lnTo>
                    <a:pt x="62" y="6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Salesforce Sans"/>
                <a:ea typeface="Salesforce Sans"/>
                <a:cs typeface="Salesforce Sans"/>
                <a:sym typeface="Salesforce Sans"/>
              </a:endParaRPr>
            </a:p>
          </p:txBody>
        </p:sp>
        <p:sp>
          <p:nvSpPr>
            <p:cNvPr id="889" name="Google Shape;889;p106"/>
            <p:cNvSpPr/>
            <p:nvPr/>
          </p:nvSpPr>
          <p:spPr>
            <a:xfrm>
              <a:off x="8926297" y="5175875"/>
              <a:ext cx="41589" cy="81990"/>
            </a:xfrm>
            <a:custGeom>
              <a:avLst/>
              <a:gdLst/>
              <a:ahLst/>
              <a:cxnLst/>
              <a:rect l="l" t="t" r="r" b="b"/>
              <a:pathLst>
                <a:path w="62" h="125" extrusionOk="0">
                  <a:moveTo>
                    <a:pt x="0" y="64"/>
                  </a:moveTo>
                  <a:cubicBezTo>
                    <a:pt x="0" y="63"/>
                    <a:pt x="0" y="63"/>
                    <a:pt x="0" y="63"/>
                  </a:cubicBezTo>
                  <a:cubicBezTo>
                    <a:pt x="0" y="61"/>
                    <a:pt x="0" y="61"/>
                    <a:pt x="0" y="61"/>
                  </a:cubicBezTo>
                  <a:cubicBezTo>
                    <a:pt x="0" y="60"/>
                    <a:pt x="0" y="60"/>
                    <a:pt x="0" y="60"/>
                  </a:cubicBezTo>
                  <a:cubicBezTo>
                    <a:pt x="1" y="59"/>
                    <a:pt x="1" y="59"/>
                    <a:pt x="1" y="59"/>
                  </a:cubicBezTo>
                  <a:cubicBezTo>
                    <a:pt x="2" y="58"/>
                    <a:pt x="2" y="58"/>
                    <a:pt x="2" y="58"/>
                  </a:cubicBezTo>
                  <a:cubicBezTo>
                    <a:pt x="50" y="3"/>
                    <a:pt x="50" y="3"/>
                    <a:pt x="50" y="3"/>
                  </a:cubicBezTo>
                  <a:cubicBezTo>
                    <a:pt x="52" y="0"/>
                    <a:pt x="56" y="0"/>
                    <a:pt x="59" y="2"/>
                  </a:cubicBezTo>
                  <a:cubicBezTo>
                    <a:pt x="62" y="4"/>
                    <a:pt x="62" y="9"/>
                    <a:pt x="60" y="12"/>
                  </a:cubicBezTo>
                  <a:cubicBezTo>
                    <a:pt x="15" y="63"/>
                    <a:pt x="15" y="63"/>
                    <a:pt x="15" y="63"/>
                  </a:cubicBezTo>
                  <a:cubicBezTo>
                    <a:pt x="60" y="114"/>
                    <a:pt x="60" y="114"/>
                    <a:pt x="60" y="114"/>
                  </a:cubicBezTo>
                  <a:cubicBezTo>
                    <a:pt x="62" y="116"/>
                    <a:pt x="62" y="121"/>
                    <a:pt x="59" y="123"/>
                  </a:cubicBezTo>
                  <a:cubicBezTo>
                    <a:pt x="55" y="125"/>
                    <a:pt x="55" y="125"/>
                    <a:pt x="55" y="125"/>
                  </a:cubicBezTo>
                  <a:cubicBezTo>
                    <a:pt x="53" y="125"/>
                    <a:pt x="51" y="124"/>
                    <a:pt x="50" y="122"/>
                  </a:cubicBezTo>
                  <a:cubicBezTo>
                    <a:pt x="2" y="67"/>
                    <a:pt x="2" y="67"/>
                    <a:pt x="2" y="67"/>
                  </a:cubicBezTo>
                  <a:cubicBezTo>
                    <a:pt x="1" y="66"/>
                    <a:pt x="1" y="66"/>
                    <a:pt x="1" y="66"/>
                  </a:cubicBezTo>
                  <a:cubicBezTo>
                    <a:pt x="0" y="65"/>
                    <a:pt x="0" y="65"/>
                    <a:pt x="0" y="65"/>
                  </a:cubicBezTo>
                  <a:lnTo>
                    <a:pt x="0" y="6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Salesforce Sans"/>
                <a:ea typeface="Salesforce Sans"/>
                <a:cs typeface="Salesforce Sans"/>
                <a:sym typeface="Salesforce Sans"/>
              </a:endParaRPr>
            </a:p>
          </p:txBody>
        </p:sp>
        <p:sp>
          <p:nvSpPr>
            <p:cNvPr id="890" name="Google Shape;890;p106"/>
            <p:cNvSpPr/>
            <p:nvPr/>
          </p:nvSpPr>
          <p:spPr>
            <a:xfrm>
              <a:off x="8736175" y="5311337"/>
              <a:ext cx="484809" cy="43966"/>
            </a:xfrm>
            <a:custGeom>
              <a:avLst/>
              <a:gdLst/>
              <a:ahLst/>
              <a:cxnLst/>
              <a:rect l="l" t="t" r="r" b="b"/>
              <a:pathLst>
                <a:path w="741" h="67" extrusionOk="0">
                  <a:moveTo>
                    <a:pt x="27" y="51"/>
                  </a:moveTo>
                  <a:cubicBezTo>
                    <a:pt x="714" y="51"/>
                    <a:pt x="714" y="51"/>
                    <a:pt x="714" y="51"/>
                  </a:cubicBezTo>
                  <a:cubicBezTo>
                    <a:pt x="718" y="44"/>
                    <a:pt x="723" y="38"/>
                    <a:pt x="723" y="36"/>
                  </a:cubicBezTo>
                  <a:cubicBezTo>
                    <a:pt x="724" y="33"/>
                    <a:pt x="724" y="25"/>
                    <a:pt x="723" y="16"/>
                  </a:cubicBezTo>
                  <a:cubicBezTo>
                    <a:pt x="426" y="16"/>
                    <a:pt x="426" y="16"/>
                    <a:pt x="426" y="16"/>
                  </a:cubicBezTo>
                  <a:cubicBezTo>
                    <a:pt x="426" y="24"/>
                    <a:pt x="426" y="24"/>
                    <a:pt x="426" y="24"/>
                  </a:cubicBezTo>
                  <a:cubicBezTo>
                    <a:pt x="426" y="28"/>
                    <a:pt x="422" y="32"/>
                    <a:pt x="418" y="32"/>
                  </a:cubicBezTo>
                  <a:cubicBezTo>
                    <a:pt x="323" y="32"/>
                    <a:pt x="323" y="32"/>
                    <a:pt x="323" y="32"/>
                  </a:cubicBezTo>
                  <a:cubicBezTo>
                    <a:pt x="319" y="32"/>
                    <a:pt x="315" y="28"/>
                    <a:pt x="315" y="24"/>
                  </a:cubicBezTo>
                  <a:cubicBezTo>
                    <a:pt x="315" y="16"/>
                    <a:pt x="315" y="16"/>
                    <a:pt x="315" y="16"/>
                  </a:cubicBezTo>
                  <a:cubicBezTo>
                    <a:pt x="17" y="16"/>
                    <a:pt x="17" y="16"/>
                    <a:pt x="17" y="16"/>
                  </a:cubicBezTo>
                  <a:cubicBezTo>
                    <a:pt x="17" y="25"/>
                    <a:pt x="17" y="33"/>
                    <a:pt x="18" y="36"/>
                  </a:cubicBezTo>
                  <a:cubicBezTo>
                    <a:pt x="18" y="38"/>
                    <a:pt x="22" y="45"/>
                    <a:pt x="27" y="51"/>
                  </a:cubicBezTo>
                  <a:moveTo>
                    <a:pt x="718" y="67"/>
                  </a:moveTo>
                  <a:cubicBezTo>
                    <a:pt x="22" y="67"/>
                    <a:pt x="22" y="67"/>
                    <a:pt x="22" y="67"/>
                  </a:cubicBezTo>
                  <a:cubicBezTo>
                    <a:pt x="20" y="67"/>
                    <a:pt x="17" y="66"/>
                    <a:pt x="16" y="64"/>
                  </a:cubicBezTo>
                  <a:cubicBezTo>
                    <a:pt x="13" y="60"/>
                    <a:pt x="4" y="47"/>
                    <a:pt x="2" y="40"/>
                  </a:cubicBezTo>
                  <a:cubicBezTo>
                    <a:pt x="0" y="32"/>
                    <a:pt x="1" y="13"/>
                    <a:pt x="2" y="7"/>
                  </a:cubicBezTo>
                  <a:cubicBezTo>
                    <a:pt x="2" y="3"/>
                    <a:pt x="6" y="0"/>
                    <a:pt x="10" y="0"/>
                  </a:cubicBezTo>
                  <a:cubicBezTo>
                    <a:pt x="323" y="0"/>
                    <a:pt x="323" y="0"/>
                    <a:pt x="323" y="0"/>
                  </a:cubicBezTo>
                  <a:cubicBezTo>
                    <a:pt x="328" y="0"/>
                    <a:pt x="331" y="4"/>
                    <a:pt x="331" y="8"/>
                  </a:cubicBezTo>
                  <a:cubicBezTo>
                    <a:pt x="331" y="16"/>
                    <a:pt x="331" y="16"/>
                    <a:pt x="331" y="16"/>
                  </a:cubicBezTo>
                  <a:cubicBezTo>
                    <a:pt x="410" y="16"/>
                    <a:pt x="410" y="16"/>
                    <a:pt x="410" y="16"/>
                  </a:cubicBezTo>
                  <a:cubicBezTo>
                    <a:pt x="410" y="8"/>
                    <a:pt x="410" y="8"/>
                    <a:pt x="410" y="8"/>
                  </a:cubicBezTo>
                  <a:cubicBezTo>
                    <a:pt x="410" y="4"/>
                    <a:pt x="413" y="0"/>
                    <a:pt x="418" y="0"/>
                  </a:cubicBezTo>
                  <a:cubicBezTo>
                    <a:pt x="731" y="0"/>
                    <a:pt x="731" y="0"/>
                    <a:pt x="731" y="0"/>
                  </a:cubicBezTo>
                  <a:cubicBezTo>
                    <a:pt x="735" y="0"/>
                    <a:pt x="739" y="3"/>
                    <a:pt x="739" y="7"/>
                  </a:cubicBezTo>
                  <a:cubicBezTo>
                    <a:pt x="740" y="13"/>
                    <a:pt x="741" y="32"/>
                    <a:pt x="739" y="40"/>
                  </a:cubicBezTo>
                  <a:cubicBezTo>
                    <a:pt x="737" y="47"/>
                    <a:pt x="728" y="60"/>
                    <a:pt x="725" y="64"/>
                  </a:cubicBezTo>
                  <a:cubicBezTo>
                    <a:pt x="724" y="66"/>
                    <a:pt x="721" y="67"/>
                    <a:pt x="718" y="67"/>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Salesforce Sans"/>
                <a:ea typeface="Salesforce Sans"/>
                <a:cs typeface="Salesforce Sans"/>
                <a:sym typeface="Salesforce Sans"/>
              </a:endParaRPr>
            </a:p>
          </p:txBody>
        </p:sp>
        <p:sp>
          <p:nvSpPr>
            <p:cNvPr id="891" name="Google Shape;891;p106"/>
            <p:cNvSpPr/>
            <p:nvPr/>
          </p:nvSpPr>
          <p:spPr>
            <a:xfrm>
              <a:off x="8784894" y="5077250"/>
              <a:ext cx="386184" cy="244781"/>
            </a:xfrm>
            <a:custGeom>
              <a:avLst/>
              <a:gdLst/>
              <a:ahLst/>
              <a:cxnLst/>
              <a:rect l="l" t="t" r="r" b="b"/>
              <a:pathLst>
                <a:path w="589" h="374" extrusionOk="0">
                  <a:moveTo>
                    <a:pt x="544" y="358"/>
                  </a:moveTo>
                  <a:cubicBezTo>
                    <a:pt x="572" y="358"/>
                    <a:pt x="572" y="358"/>
                    <a:pt x="572" y="358"/>
                  </a:cubicBezTo>
                  <a:cubicBezTo>
                    <a:pt x="572" y="34"/>
                    <a:pt x="572" y="34"/>
                    <a:pt x="572" y="34"/>
                  </a:cubicBezTo>
                  <a:cubicBezTo>
                    <a:pt x="572" y="24"/>
                    <a:pt x="565" y="17"/>
                    <a:pt x="555" y="17"/>
                  </a:cubicBezTo>
                  <a:cubicBezTo>
                    <a:pt x="34" y="17"/>
                    <a:pt x="34" y="17"/>
                    <a:pt x="34" y="17"/>
                  </a:cubicBezTo>
                  <a:cubicBezTo>
                    <a:pt x="24" y="17"/>
                    <a:pt x="17" y="24"/>
                    <a:pt x="17" y="34"/>
                  </a:cubicBezTo>
                  <a:cubicBezTo>
                    <a:pt x="17" y="358"/>
                    <a:pt x="17" y="358"/>
                    <a:pt x="17" y="358"/>
                  </a:cubicBezTo>
                  <a:cubicBezTo>
                    <a:pt x="45" y="358"/>
                    <a:pt x="45" y="358"/>
                    <a:pt x="45" y="358"/>
                  </a:cubicBezTo>
                  <a:cubicBezTo>
                    <a:pt x="45" y="53"/>
                    <a:pt x="45" y="53"/>
                    <a:pt x="45" y="53"/>
                  </a:cubicBezTo>
                  <a:cubicBezTo>
                    <a:pt x="45" y="48"/>
                    <a:pt x="48" y="45"/>
                    <a:pt x="53" y="45"/>
                  </a:cubicBezTo>
                  <a:cubicBezTo>
                    <a:pt x="536" y="45"/>
                    <a:pt x="536" y="45"/>
                    <a:pt x="536" y="45"/>
                  </a:cubicBezTo>
                  <a:cubicBezTo>
                    <a:pt x="541" y="45"/>
                    <a:pt x="544" y="48"/>
                    <a:pt x="544" y="53"/>
                  </a:cubicBezTo>
                  <a:lnTo>
                    <a:pt x="544" y="358"/>
                  </a:lnTo>
                  <a:close/>
                  <a:moveTo>
                    <a:pt x="580" y="374"/>
                  </a:moveTo>
                  <a:cubicBezTo>
                    <a:pt x="536" y="374"/>
                    <a:pt x="536" y="374"/>
                    <a:pt x="536" y="374"/>
                  </a:cubicBezTo>
                  <a:cubicBezTo>
                    <a:pt x="532" y="374"/>
                    <a:pt x="528" y="371"/>
                    <a:pt x="528" y="366"/>
                  </a:cubicBezTo>
                  <a:cubicBezTo>
                    <a:pt x="528" y="61"/>
                    <a:pt x="528" y="61"/>
                    <a:pt x="528" y="61"/>
                  </a:cubicBezTo>
                  <a:cubicBezTo>
                    <a:pt x="61" y="61"/>
                    <a:pt x="61" y="61"/>
                    <a:pt x="61" y="61"/>
                  </a:cubicBezTo>
                  <a:cubicBezTo>
                    <a:pt x="61" y="366"/>
                    <a:pt x="61" y="366"/>
                    <a:pt x="61" y="366"/>
                  </a:cubicBezTo>
                  <a:cubicBezTo>
                    <a:pt x="61" y="371"/>
                    <a:pt x="57" y="374"/>
                    <a:pt x="53" y="374"/>
                  </a:cubicBezTo>
                  <a:cubicBezTo>
                    <a:pt x="8" y="374"/>
                    <a:pt x="8" y="374"/>
                    <a:pt x="8" y="374"/>
                  </a:cubicBezTo>
                  <a:cubicBezTo>
                    <a:pt x="4" y="374"/>
                    <a:pt x="0" y="371"/>
                    <a:pt x="0" y="366"/>
                  </a:cubicBezTo>
                  <a:cubicBezTo>
                    <a:pt x="0" y="34"/>
                    <a:pt x="0" y="34"/>
                    <a:pt x="0" y="34"/>
                  </a:cubicBezTo>
                  <a:cubicBezTo>
                    <a:pt x="0" y="15"/>
                    <a:pt x="15" y="0"/>
                    <a:pt x="34" y="0"/>
                  </a:cubicBezTo>
                  <a:cubicBezTo>
                    <a:pt x="555" y="0"/>
                    <a:pt x="555" y="0"/>
                    <a:pt x="555" y="0"/>
                  </a:cubicBezTo>
                  <a:cubicBezTo>
                    <a:pt x="574" y="0"/>
                    <a:pt x="589" y="15"/>
                    <a:pt x="589" y="34"/>
                  </a:cubicBezTo>
                  <a:cubicBezTo>
                    <a:pt x="589" y="366"/>
                    <a:pt x="589" y="366"/>
                    <a:pt x="589" y="366"/>
                  </a:cubicBezTo>
                  <a:cubicBezTo>
                    <a:pt x="589" y="371"/>
                    <a:pt x="585" y="374"/>
                    <a:pt x="580" y="374"/>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Salesforce Sans"/>
                <a:ea typeface="Salesforce Sans"/>
                <a:cs typeface="Salesforce Sans"/>
                <a:sym typeface="Salesforce Sans"/>
              </a:endParaRPr>
            </a:p>
          </p:txBody>
        </p:sp>
      </p:grpSp>
    </p:spTree>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Thank you slide ">
  <p:cSld name="Thank you slide ">
    <p:bg>
      <p:bgPr>
        <a:gradFill>
          <a:gsLst>
            <a:gs pos="0">
              <a:srgbClr val="118ED9"/>
            </a:gs>
            <a:gs pos="78899">
              <a:srgbClr val="4CC0D9"/>
            </a:gs>
            <a:gs pos="100000">
              <a:srgbClr val="68E2B3"/>
            </a:gs>
          </a:gsLst>
          <a:lin ang="5400012" scaled="0"/>
        </a:gradFill>
        <a:effectLst/>
      </p:bgPr>
    </p:bg>
    <p:spTree>
      <p:nvGrpSpPr>
        <p:cNvPr id="1" name="Shape 892"/>
        <p:cNvGrpSpPr/>
        <p:nvPr/>
      </p:nvGrpSpPr>
      <p:grpSpPr>
        <a:xfrm>
          <a:off x="0" y="0"/>
          <a:ext cx="0" cy="0"/>
          <a:chOff x="0" y="0"/>
          <a:chExt cx="0" cy="0"/>
        </a:xfrm>
      </p:grpSpPr>
      <p:pic>
        <p:nvPicPr>
          <p:cNvPr id="893" name="Google Shape;893;p10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5489"/>
            <a:ext cx="12188826" cy="6856215"/>
          </a:xfrm>
          <a:prstGeom prst="rect">
            <a:avLst/>
          </a:prstGeom>
          <a:noFill/>
          <a:ln>
            <a:noFill/>
          </a:ln>
        </p:spPr>
      </p:pic>
      <p:sp>
        <p:nvSpPr>
          <p:cNvPr id="894" name="Google Shape;894;p107"/>
          <p:cNvSpPr/>
          <p:nvPr/>
        </p:nvSpPr>
        <p:spPr>
          <a:xfrm rot="656700" flipH="1">
            <a:off x="1973500" y="4174700"/>
            <a:ext cx="10014604" cy="3675484"/>
          </a:xfrm>
          <a:custGeom>
            <a:avLst/>
            <a:gdLst/>
            <a:ahLst/>
            <a:cxnLst/>
            <a:rect l="l" t="t" r="r" b="b"/>
            <a:pathLst>
              <a:path w="10007570" h="3681933" extrusionOk="0">
                <a:moveTo>
                  <a:pt x="58325" y="0"/>
                </a:moveTo>
                <a:lnTo>
                  <a:pt x="0" y="300385"/>
                </a:lnTo>
                <a:lnTo>
                  <a:pt x="983980" y="522264"/>
                </a:lnTo>
                <a:lnTo>
                  <a:pt x="2441829" y="868160"/>
                </a:lnTo>
                <a:lnTo>
                  <a:pt x="3894102" y="1232530"/>
                </a:lnTo>
                <a:cubicBezTo>
                  <a:pt x="4137544" y="1293848"/>
                  <a:pt x="4374477" y="1357131"/>
                  <a:pt x="4610485" y="1424738"/>
                </a:cubicBezTo>
                <a:cubicBezTo>
                  <a:pt x="4847421" y="1491558"/>
                  <a:pt x="5081566" y="1563490"/>
                  <a:pt x="5312928" y="1640923"/>
                </a:cubicBezTo>
                <a:cubicBezTo>
                  <a:pt x="5774720" y="1794218"/>
                  <a:pt x="6227220" y="1967951"/>
                  <a:pt x="6654632" y="2169201"/>
                </a:cubicBezTo>
                <a:cubicBezTo>
                  <a:pt x="7082047" y="2369270"/>
                  <a:pt x="7487159" y="2599606"/>
                  <a:pt x="7834665" y="2863744"/>
                </a:cubicBezTo>
                <a:cubicBezTo>
                  <a:pt x="8007490" y="2995421"/>
                  <a:pt x="8163587" y="3138104"/>
                  <a:pt x="8298316" y="3285501"/>
                </a:cubicBezTo>
                <a:lnTo>
                  <a:pt x="8359587" y="3361948"/>
                </a:lnTo>
                <a:lnTo>
                  <a:pt x="10007570" y="3681933"/>
                </a:lnTo>
                <a:lnTo>
                  <a:pt x="9889526" y="3457419"/>
                </a:lnTo>
                <a:cubicBezTo>
                  <a:pt x="9832791" y="3364108"/>
                  <a:pt x="9770683" y="3274840"/>
                  <a:pt x="9704132" y="3190380"/>
                </a:cubicBezTo>
                <a:cubicBezTo>
                  <a:pt x="9343619" y="2738750"/>
                  <a:pt x="8891118" y="2412113"/>
                  <a:pt x="8424682" y="2155837"/>
                </a:cubicBezTo>
                <a:cubicBezTo>
                  <a:pt x="7959173" y="1897200"/>
                  <a:pt x="7474153" y="1701848"/>
                  <a:pt x="6987271" y="1532830"/>
                </a:cubicBezTo>
                <a:cubicBezTo>
                  <a:pt x="6499465" y="1365386"/>
                  <a:pt x="6006081" y="1227813"/>
                  <a:pt x="5511768" y="1105964"/>
                </a:cubicBezTo>
                <a:cubicBezTo>
                  <a:pt x="5263684" y="1046217"/>
                  <a:pt x="5015596" y="990009"/>
                  <a:pt x="4768443" y="936553"/>
                </a:cubicBezTo>
                <a:cubicBezTo>
                  <a:pt x="4519425" y="883097"/>
                  <a:pt x="4269481" y="835928"/>
                  <a:pt x="4025114" y="786796"/>
                </a:cubicBezTo>
                <a:lnTo>
                  <a:pt x="2547753" y="498287"/>
                </a:lnTo>
                <a:lnTo>
                  <a:pt x="1073177" y="205455"/>
                </a:lnTo>
                <a:close/>
              </a:path>
            </a:pathLst>
          </a:custGeom>
          <a:solidFill>
            <a:srgbClr val="AB9D68"/>
          </a:solidFill>
          <a:ln>
            <a:noFill/>
          </a:ln>
        </p:spPr>
        <p:txBody>
          <a:bodyPr spcFirstLastPara="1" wrap="square" lIns="19025" tIns="19025" rIns="19025" bIns="19025" anchor="ctr" anchorCtr="0">
            <a:noAutofit/>
          </a:bodyPr>
          <a:lstStyle/>
          <a:p>
            <a:pPr marL="0" marR="0" lvl="0" indent="0" algn="l" rtl="0">
              <a:spcBef>
                <a:spcPts val="0"/>
              </a:spcBef>
              <a:spcAft>
                <a:spcPts val="0"/>
              </a:spcAft>
              <a:buNone/>
            </a:pPr>
            <a:endParaRPr sz="1500">
              <a:solidFill>
                <a:schemeClr val="dk1"/>
              </a:solidFill>
              <a:latin typeface="Salesforce Sans"/>
              <a:ea typeface="Salesforce Sans"/>
              <a:cs typeface="Salesforce Sans"/>
              <a:sym typeface="Salesforce Sans"/>
            </a:endParaRPr>
          </a:p>
        </p:txBody>
      </p:sp>
      <p:pic>
        <p:nvPicPr>
          <p:cNvPr id="895" name="Google Shape;895;p10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496299" y="5395694"/>
            <a:ext cx="565646" cy="1462307"/>
          </a:xfrm>
          <a:prstGeom prst="rect">
            <a:avLst/>
          </a:prstGeom>
          <a:noFill/>
          <a:ln>
            <a:noFill/>
          </a:ln>
        </p:spPr>
      </p:pic>
      <p:grpSp>
        <p:nvGrpSpPr>
          <p:cNvPr id="896" name="Google Shape;896;p107"/>
          <p:cNvGrpSpPr/>
          <p:nvPr/>
        </p:nvGrpSpPr>
        <p:grpSpPr>
          <a:xfrm>
            <a:off x="8011102" y="3827267"/>
            <a:ext cx="1138553" cy="1700100"/>
            <a:chOff x="3603391" y="4566794"/>
            <a:chExt cx="1252395" cy="1870091"/>
          </a:xfrm>
        </p:grpSpPr>
        <p:pic>
          <p:nvPicPr>
            <p:cNvPr id="897" name="Google Shape;897;p10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flipH="1">
              <a:off x="3603391" y="4566794"/>
              <a:ext cx="1252392" cy="1731705"/>
            </a:xfrm>
            <a:prstGeom prst="rect">
              <a:avLst/>
            </a:prstGeom>
            <a:noFill/>
            <a:ln>
              <a:noFill/>
            </a:ln>
          </p:spPr>
        </p:pic>
        <p:pic>
          <p:nvPicPr>
            <p:cNvPr id="898" name="Google Shape;898;p107"/>
            <p:cNvPicPr preferRelativeResize="0"/>
            <p:nvPr/>
          </p:nvPicPr>
          <p:blipFill rotWithShape="1">
            <a:blip r:embed="rId5" cstate="screen">
              <a:alphaModFix amt="25000"/>
              <a:extLst>
                <a:ext uri="{28A0092B-C50C-407E-A947-70E740481C1C}">
                  <a14:useLocalDpi xmlns:a14="http://schemas.microsoft.com/office/drawing/2010/main"/>
                </a:ext>
              </a:extLst>
            </a:blip>
            <a:srcRect/>
            <a:stretch/>
          </p:blipFill>
          <p:spPr>
            <a:xfrm>
              <a:off x="3919914" y="6060124"/>
              <a:ext cx="935872" cy="376761"/>
            </a:xfrm>
            <a:prstGeom prst="rect">
              <a:avLst/>
            </a:prstGeom>
            <a:noFill/>
            <a:ln>
              <a:noFill/>
            </a:ln>
          </p:spPr>
        </p:pic>
      </p:grpSp>
      <p:grpSp>
        <p:nvGrpSpPr>
          <p:cNvPr id="899" name="Google Shape;899;p107"/>
          <p:cNvGrpSpPr/>
          <p:nvPr/>
        </p:nvGrpSpPr>
        <p:grpSpPr>
          <a:xfrm>
            <a:off x="6474595" y="3424334"/>
            <a:ext cx="1512300" cy="2061975"/>
            <a:chOff x="6532356" y="4354273"/>
            <a:chExt cx="1524957" cy="2079233"/>
          </a:xfrm>
        </p:grpSpPr>
        <p:pic>
          <p:nvPicPr>
            <p:cNvPr id="900" name="Google Shape;900;p107"/>
            <p:cNvPicPr preferRelativeResize="0"/>
            <p:nvPr/>
          </p:nvPicPr>
          <p:blipFill rotWithShape="1">
            <a:blip r:embed="rId6" cstate="screen">
              <a:alphaModFix amt="25000"/>
              <a:extLst>
                <a:ext uri="{28A0092B-C50C-407E-A947-70E740481C1C}">
                  <a14:useLocalDpi xmlns:a14="http://schemas.microsoft.com/office/drawing/2010/main"/>
                </a:ext>
              </a:extLst>
            </a:blip>
            <a:srcRect/>
            <a:stretch/>
          </p:blipFill>
          <p:spPr>
            <a:xfrm>
              <a:off x="6532356" y="6155761"/>
              <a:ext cx="1524957" cy="277745"/>
            </a:xfrm>
            <a:prstGeom prst="rect">
              <a:avLst/>
            </a:prstGeom>
            <a:noFill/>
            <a:ln>
              <a:noFill/>
            </a:ln>
          </p:spPr>
        </p:pic>
        <p:pic>
          <p:nvPicPr>
            <p:cNvPr id="901" name="Google Shape;901;p10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598256" y="4354273"/>
              <a:ext cx="1413923" cy="1985502"/>
            </a:xfrm>
            <a:prstGeom prst="rect">
              <a:avLst/>
            </a:prstGeom>
            <a:noFill/>
            <a:ln>
              <a:noFill/>
            </a:ln>
          </p:spPr>
        </p:pic>
      </p:grpSp>
      <p:grpSp>
        <p:nvGrpSpPr>
          <p:cNvPr id="902" name="Google Shape;902;p107"/>
          <p:cNvGrpSpPr/>
          <p:nvPr/>
        </p:nvGrpSpPr>
        <p:grpSpPr>
          <a:xfrm>
            <a:off x="4644318" y="3428264"/>
            <a:ext cx="2075697" cy="2391142"/>
            <a:chOff x="7748186" y="4247495"/>
            <a:chExt cx="2071760" cy="2386607"/>
          </a:xfrm>
        </p:grpSpPr>
        <p:pic>
          <p:nvPicPr>
            <p:cNvPr id="903" name="Google Shape;903;p107"/>
            <p:cNvPicPr preferRelativeResize="0"/>
            <p:nvPr/>
          </p:nvPicPr>
          <p:blipFill rotWithShape="1">
            <a:blip r:embed="rId8" cstate="screen">
              <a:alphaModFix amt="36000"/>
              <a:extLst>
                <a:ext uri="{28A0092B-C50C-407E-A947-70E740481C1C}">
                  <a14:useLocalDpi xmlns:a14="http://schemas.microsoft.com/office/drawing/2010/main"/>
                </a:ext>
              </a:extLst>
            </a:blip>
            <a:srcRect/>
            <a:stretch/>
          </p:blipFill>
          <p:spPr>
            <a:xfrm>
              <a:off x="7748186" y="6214652"/>
              <a:ext cx="1041568" cy="376761"/>
            </a:xfrm>
            <a:prstGeom prst="rect">
              <a:avLst/>
            </a:prstGeom>
            <a:noFill/>
            <a:ln>
              <a:noFill/>
            </a:ln>
          </p:spPr>
        </p:pic>
        <p:pic>
          <p:nvPicPr>
            <p:cNvPr id="904" name="Google Shape;904;p10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958289" y="4247495"/>
              <a:ext cx="1634424" cy="2198227"/>
            </a:xfrm>
            <a:prstGeom prst="rect">
              <a:avLst/>
            </a:prstGeom>
            <a:noFill/>
            <a:ln>
              <a:noFill/>
            </a:ln>
          </p:spPr>
        </p:pic>
        <p:pic>
          <p:nvPicPr>
            <p:cNvPr id="905" name="Google Shape;905;p107"/>
            <p:cNvPicPr preferRelativeResize="0"/>
            <p:nvPr/>
          </p:nvPicPr>
          <p:blipFill rotWithShape="1">
            <a:blip r:embed="rId8" cstate="screen">
              <a:alphaModFix amt="15000"/>
              <a:extLst>
                <a:ext uri="{28A0092B-C50C-407E-A947-70E740481C1C}">
                  <a14:useLocalDpi xmlns:a14="http://schemas.microsoft.com/office/drawing/2010/main"/>
                </a:ext>
              </a:extLst>
            </a:blip>
            <a:srcRect/>
            <a:stretch/>
          </p:blipFill>
          <p:spPr>
            <a:xfrm>
              <a:off x="8778378" y="6257341"/>
              <a:ext cx="1041568" cy="376761"/>
            </a:xfrm>
            <a:prstGeom prst="rect">
              <a:avLst/>
            </a:prstGeom>
            <a:noFill/>
            <a:ln>
              <a:noFill/>
            </a:ln>
          </p:spPr>
        </p:pic>
      </p:grpSp>
      <p:grpSp>
        <p:nvGrpSpPr>
          <p:cNvPr id="906" name="Google Shape;906;p107"/>
          <p:cNvGrpSpPr/>
          <p:nvPr/>
        </p:nvGrpSpPr>
        <p:grpSpPr>
          <a:xfrm>
            <a:off x="3201341" y="3690145"/>
            <a:ext cx="1575378" cy="2604868"/>
            <a:chOff x="3302998" y="3697830"/>
            <a:chExt cx="1300460" cy="2150473"/>
          </a:xfrm>
        </p:grpSpPr>
        <p:pic>
          <p:nvPicPr>
            <p:cNvPr id="907" name="Google Shape;907;p107"/>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316405" y="3697830"/>
              <a:ext cx="1287053" cy="2044327"/>
            </a:xfrm>
            <a:prstGeom prst="rect">
              <a:avLst/>
            </a:prstGeom>
            <a:noFill/>
            <a:ln>
              <a:noFill/>
            </a:ln>
          </p:spPr>
        </p:pic>
        <p:pic>
          <p:nvPicPr>
            <p:cNvPr id="908" name="Google Shape;908;p107"/>
            <p:cNvPicPr preferRelativeResize="0"/>
            <p:nvPr/>
          </p:nvPicPr>
          <p:blipFill rotWithShape="1">
            <a:blip r:embed="rId11" cstate="screen">
              <a:alphaModFix amt="36000"/>
              <a:extLst>
                <a:ext uri="{28A0092B-C50C-407E-A947-70E740481C1C}">
                  <a14:useLocalDpi xmlns:a14="http://schemas.microsoft.com/office/drawing/2010/main"/>
                </a:ext>
              </a:extLst>
            </a:blip>
            <a:srcRect/>
            <a:stretch/>
          </p:blipFill>
          <p:spPr>
            <a:xfrm>
              <a:off x="3302998" y="5505793"/>
              <a:ext cx="1145722" cy="342510"/>
            </a:xfrm>
            <a:prstGeom prst="rect">
              <a:avLst/>
            </a:prstGeom>
            <a:noFill/>
            <a:ln>
              <a:noFill/>
            </a:ln>
          </p:spPr>
        </p:pic>
      </p:grpSp>
      <p:pic>
        <p:nvPicPr>
          <p:cNvPr id="909" name="Google Shape;909;p107"/>
          <p:cNvPicPr preferRelativeResize="0"/>
          <p:nvPr/>
        </p:nvPicPr>
        <p:blipFill rotWithShape="1">
          <a:blip r:embed="rId12" cstate="screen">
            <a:alphaModFix/>
            <a:extLst>
              <a:ext uri="{28A0092B-C50C-407E-A947-70E740481C1C}">
                <a14:useLocalDpi xmlns:a14="http://schemas.microsoft.com/office/drawing/2010/main"/>
              </a:ext>
            </a:extLst>
          </a:blip>
          <a:srcRect l="22540"/>
          <a:stretch/>
        </p:blipFill>
        <p:spPr>
          <a:xfrm flipH="1">
            <a:off x="11303643" y="0"/>
            <a:ext cx="885181" cy="5142269"/>
          </a:xfrm>
          <a:prstGeom prst="rect">
            <a:avLst/>
          </a:prstGeom>
          <a:noFill/>
          <a:ln>
            <a:noFill/>
          </a:ln>
        </p:spPr>
      </p:pic>
      <p:pic>
        <p:nvPicPr>
          <p:cNvPr id="910" name="Google Shape;910;p107"/>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379390" y="4148965"/>
            <a:ext cx="1316118" cy="2182067"/>
          </a:xfrm>
          <a:prstGeom prst="rect">
            <a:avLst/>
          </a:prstGeom>
          <a:noFill/>
          <a:ln>
            <a:noFill/>
          </a:ln>
        </p:spPr>
      </p:pic>
      <p:pic>
        <p:nvPicPr>
          <p:cNvPr id="911" name="Google Shape;911;p107"/>
          <p:cNvPicPr preferRelativeResize="0"/>
          <p:nvPr/>
        </p:nvPicPr>
        <p:blipFill rotWithShape="1">
          <a:blip r:embed="rId14" cstate="screen">
            <a:alphaModFix/>
            <a:extLst>
              <a:ext uri="{28A0092B-C50C-407E-A947-70E740481C1C}">
                <a14:useLocalDpi xmlns:a14="http://schemas.microsoft.com/office/drawing/2010/main"/>
              </a:ext>
            </a:extLst>
          </a:blip>
          <a:srcRect t="-11457"/>
          <a:stretch/>
        </p:blipFill>
        <p:spPr>
          <a:xfrm>
            <a:off x="1221288" y="6007319"/>
            <a:ext cx="1061391" cy="324281"/>
          </a:xfrm>
          <a:prstGeom prst="rect">
            <a:avLst/>
          </a:prstGeom>
          <a:noFill/>
          <a:ln>
            <a:noFill/>
          </a:ln>
        </p:spPr>
      </p:pic>
      <p:pic>
        <p:nvPicPr>
          <p:cNvPr id="912" name="Google Shape;912;p107"/>
          <p:cNvPicPr preferRelativeResize="0"/>
          <p:nvPr/>
        </p:nvPicPr>
        <p:blipFill rotWithShape="1">
          <a:blip r:embed="rId15" cstate="screen">
            <a:alphaModFix/>
            <a:extLst>
              <a:ext uri="{28A0092B-C50C-407E-A947-70E740481C1C}">
                <a14:useLocalDpi xmlns:a14="http://schemas.microsoft.com/office/drawing/2010/main"/>
              </a:ext>
            </a:extLst>
          </a:blip>
          <a:srcRect r="24499" b="12080"/>
          <a:stretch/>
        </p:blipFill>
        <p:spPr>
          <a:xfrm flipH="1">
            <a:off x="-1" y="4983759"/>
            <a:ext cx="724990" cy="1874240"/>
          </a:xfrm>
          <a:prstGeom prst="rect">
            <a:avLst/>
          </a:prstGeom>
          <a:noFill/>
          <a:ln>
            <a:noFill/>
          </a:ln>
        </p:spPr>
      </p:pic>
      <p:pic>
        <p:nvPicPr>
          <p:cNvPr id="913" name="Google Shape;913;p107"/>
          <p:cNvPicPr preferRelativeResize="0"/>
          <p:nvPr/>
        </p:nvPicPr>
        <p:blipFill rotWithShape="1">
          <a:blip r:embed="rId16" cstate="screen">
            <a:alphaModFix/>
            <a:extLst>
              <a:ext uri="{28A0092B-C50C-407E-A947-70E740481C1C}">
                <a14:useLocalDpi xmlns:a14="http://schemas.microsoft.com/office/drawing/2010/main"/>
              </a:ext>
            </a:extLst>
          </a:blip>
          <a:srcRect t="-17040"/>
          <a:stretch/>
        </p:blipFill>
        <p:spPr>
          <a:xfrm>
            <a:off x="10836848" y="4680772"/>
            <a:ext cx="823979" cy="229019"/>
          </a:xfrm>
          <a:prstGeom prst="rect">
            <a:avLst/>
          </a:prstGeom>
          <a:noFill/>
          <a:ln>
            <a:noFill/>
          </a:ln>
        </p:spPr>
      </p:pic>
      <p:pic>
        <p:nvPicPr>
          <p:cNvPr id="914" name="Google Shape;914;p107"/>
          <p:cNvPicPr preferRelativeResize="0"/>
          <p:nvPr/>
        </p:nvPicPr>
        <p:blipFill rotWithShape="1">
          <a:blip r:embed="rId17" cstate="screen">
            <a:alphaModFix/>
            <a:extLst>
              <a:ext uri="{28A0092B-C50C-407E-A947-70E740481C1C}">
                <a14:useLocalDpi xmlns:a14="http://schemas.microsoft.com/office/drawing/2010/main"/>
              </a:ext>
            </a:extLst>
          </a:blip>
          <a:srcRect t="20052" b="20052"/>
          <a:stretch/>
        </p:blipFill>
        <p:spPr>
          <a:xfrm>
            <a:off x="2765249" y="398692"/>
            <a:ext cx="6658330" cy="1683821"/>
          </a:xfrm>
          <a:prstGeom prst="rect">
            <a:avLst/>
          </a:prstGeom>
          <a:noFill/>
          <a:ln>
            <a:noFill/>
          </a:ln>
        </p:spPr>
      </p:pic>
    </p:spTree>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Thank You_slide 2">
  <p:cSld name="Thank You_slide 2">
    <p:bg>
      <p:bgPr>
        <a:gradFill>
          <a:gsLst>
            <a:gs pos="0">
              <a:srgbClr val="118ED9"/>
            </a:gs>
            <a:gs pos="78899">
              <a:srgbClr val="4CC0D9"/>
            </a:gs>
            <a:gs pos="100000">
              <a:srgbClr val="68E2B3"/>
            </a:gs>
          </a:gsLst>
          <a:lin ang="5400012" scaled="0"/>
        </a:gradFill>
        <a:effectLst/>
      </p:bgPr>
    </p:bg>
    <p:spTree>
      <p:nvGrpSpPr>
        <p:cNvPr id="1" name="Shape 915"/>
        <p:cNvGrpSpPr/>
        <p:nvPr/>
      </p:nvGrpSpPr>
      <p:grpSpPr>
        <a:xfrm>
          <a:off x="0" y="0"/>
          <a:ext cx="0" cy="0"/>
          <a:chOff x="0" y="0"/>
          <a:chExt cx="0" cy="0"/>
        </a:xfrm>
      </p:grpSpPr>
      <p:pic>
        <p:nvPicPr>
          <p:cNvPr id="916" name="Google Shape;916;p10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1841"/>
            <a:ext cx="12199014" cy="6861945"/>
          </a:xfrm>
          <a:prstGeom prst="rect">
            <a:avLst/>
          </a:prstGeom>
          <a:noFill/>
          <a:ln>
            <a:noFill/>
          </a:ln>
        </p:spPr>
      </p:pic>
      <p:grpSp>
        <p:nvGrpSpPr>
          <p:cNvPr id="917" name="Google Shape;917;p108"/>
          <p:cNvGrpSpPr/>
          <p:nvPr/>
        </p:nvGrpSpPr>
        <p:grpSpPr>
          <a:xfrm flipH="1">
            <a:off x="9800139" y="729712"/>
            <a:ext cx="1314197" cy="628248"/>
            <a:chOff x="10411287" y="2695706"/>
            <a:chExt cx="1724216" cy="824365"/>
          </a:xfrm>
        </p:grpSpPr>
        <p:sp>
          <p:nvSpPr>
            <p:cNvPr id="918" name="Google Shape;918;p108"/>
            <p:cNvSpPr/>
            <p:nvPr/>
          </p:nvSpPr>
          <p:spPr>
            <a:xfrm>
              <a:off x="11236572" y="3222619"/>
              <a:ext cx="307668" cy="212910"/>
            </a:xfrm>
            <a:custGeom>
              <a:avLst/>
              <a:gdLst/>
              <a:ahLst/>
              <a:cxnLst/>
              <a:rect l="l" t="t"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spcBef>
                  <a:spcPts val="0"/>
                </a:spcBef>
                <a:spcAft>
                  <a:spcPts val="0"/>
                </a:spcAft>
                <a:buNone/>
              </a:pPr>
              <a:endParaRPr sz="700">
                <a:solidFill>
                  <a:schemeClr val="dk1"/>
                </a:solidFill>
                <a:latin typeface="Salesforce Sans"/>
                <a:ea typeface="Salesforce Sans"/>
                <a:cs typeface="Salesforce Sans"/>
                <a:sym typeface="Salesforce Sans"/>
              </a:endParaRPr>
            </a:p>
          </p:txBody>
        </p:sp>
        <p:sp>
          <p:nvSpPr>
            <p:cNvPr id="919" name="Google Shape;919;p108"/>
            <p:cNvSpPr/>
            <p:nvPr/>
          </p:nvSpPr>
          <p:spPr>
            <a:xfrm>
              <a:off x="11769834" y="3286102"/>
              <a:ext cx="365668" cy="233969"/>
            </a:xfrm>
            <a:custGeom>
              <a:avLst/>
              <a:gdLst/>
              <a:ahLst/>
              <a:cxnLst/>
              <a:rect l="l" t="t"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spcBef>
                  <a:spcPts val="0"/>
                </a:spcBef>
                <a:spcAft>
                  <a:spcPts val="0"/>
                </a:spcAft>
                <a:buNone/>
              </a:pPr>
              <a:endParaRPr sz="700">
                <a:solidFill>
                  <a:schemeClr val="dk1"/>
                </a:solidFill>
                <a:latin typeface="Salesforce Sans"/>
                <a:ea typeface="Salesforce Sans"/>
                <a:cs typeface="Salesforce Sans"/>
                <a:sym typeface="Salesforce Sans"/>
              </a:endParaRPr>
            </a:p>
          </p:txBody>
        </p:sp>
        <p:sp>
          <p:nvSpPr>
            <p:cNvPr id="920" name="Google Shape;920;p108"/>
            <p:cNvSpPr/>
            <p:nvPr/>
          </p:nvSpPr>
          <p:spPr>
            <a:xfrm>
              <a:off x="10411287" y="2695706"/>
              <a:ext cx="337363" cy="316886"/>
            </a:xfrm>
            <a:custGeom>
              <a:avLst/>
              <a:gdLst/>
              <a:ahLst/>
              <a:cxnLst/>
              <a:rect l="l" t="t"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spcBef>
                  <a:spcPts val="0"/>
                </a:spcBef>
                <a:spcAft>
                  <a:spcPts val="0"/>
                </a:spcAft>
                <a:buNone/>
              </a:pPr>
              <a:endParaRPr sz="700">
                <a:solidFill>
                  <a:schemeClr val="dk1"/>
                </a:solidFill>
                <a:latin typeface="Salesforce Sans"/>
                <a:ea typeface="Salesforce Sans"/>
                <a:cs typeface="Salesforce Sans"/>
                <a:sym typeface="Salesforce Sans"/>
              </a:endParaRPr>
            </a:p>
          </p:txBody>
        </p:sp>
      </p:grpSp>
      <p:pic>
        <p:nvPicPr>
          <p:cNvPr id="921" name="Google Shape;921;p108"/>
          <p:cNvPicPr preferRelativeResize="0"/>
          <p:nvPr/>
        </p:nvPicPr>
        <p:blipFill rotWithShape="1">
          <a:blip r:embed="rId3">
            <a:alphaModFix/>
          </a:blip>
          <a:srcRect/>
          <a:stretch/>
        </p:blipFill>
        <p:spPr>
          <a:xfrm>
            <a:off x="3879684" y="729866"/>
            <a:ext cx="4620931" cy="1378892"/>
          </a:xfrm>
          <a:prstGeom prst="rect">
            <a:avLst/>
          </a:prstGeom>
          <a:noFill/>
          <a:ln>
            <a:noFill/>
          </a:ln>
        </p:spPr>
      </p:pic>
    </p:spTree>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Guide Placement ">
  <p:cSld name="Guide Placement ">
    <p:spTree>
      <p:nvGrpSpPr>
        <p:cNvPr id="1" name="Shape 922"/>
        <p:cNvGrpSpPr/>
        <p:nvPr/>
      </p:nvGrpSpPr>
      <p:grpSpPr>
        <a:xfrm>
          <a:off x="0" y="0"/>
          <a:ext cx="0" cy="0"/>
          <a:chOff x="0" y="0"/>
          <a:chExt cx="0" cy="0"/>
        </a:xfrm>
      </p:grpSpPr>
      <p:sp>
        <p:nvSpPr>
          <p:cNvPr id="923" name="Google Shape;923;p109"/>
          <p:cNvSpPr/>
          <p:nvPr/>
        </p:nvSpPr>
        <p:spPr>
          <a:xfrm>
            <a:off x="7115175" y="2289702"/>
            <a:ext cx="4434000" cy="3908700"/>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1600" b="1">
                <a:solidFill>
                  <a:srgbClr val="00A1E0"/>
                </a:solidFill>
                <a:latin typeface="Salesforce Sans"/>
                <a:ea typeface="Salesforce Sans"/>
                <a:cs typeface="Salesforce Sans"/>
                <a:sym typeface="Salesforce Sans"/>
              </a:rPr>
              <a:t>Realigning Guides</a:t>
            </a:r>
            <a:endParaRPr sz="1600">
              <a:solidFill>
                <a:srgbClr val="00A1E0"/>
              </a:solidFill>
              <a:latin typeface="Salesforce Sans"/>
              <a:ea typeface="Salesforce Sans"/>
              <a:cs typeface="Salesforce Sans"/>
              <a:sym typeface="Salesforce Sans"/>
            </a:endParaRPr>
          </a:p>
          <a:p>
            <a:pPr marL="0" marR="0" lvl="0" indent="0" algn="l" rtl="0">
              <a:spcBef>
                <a:spcPts val="800"/>
              </a:spcBef>
              <a:spcAft>
                <a:spcPts val="0"/>
              </a:spcAft>
              <a:buNone/>
            </a:pPr>
            <a:r>
              <a:rPr lang="en-US" sz="1200">
                <a:solidFill>
                  <a:schemeClr val="accent2"/>
                </a:solidFill>
                <a:latin typeface="Salesforce Sans"/>
                <a:ea typeface="Salesforce Sans"/>
                <a:cs typeface="Salesforce Sans"/>
                <a:sym typeface="Salesforce Sans"/>
              </a:rPr>
              <a:t>Guides can can easily be bumped and moved accidentally.  </a:t>
            </a:r>
            <a:endParaRPr sz="1500"/>
          </a:p>
          <a:p>
            <a:pPr marL="0" marR="0" lvl="0" indent="0" algn="l" rtl="0">
              <a:spcBef>
                <a:spcPts val="800"/>
              </a:spcBef>
              <a:spcAft>
                <a:spcPts val="0"/>
              </a:spcAft>
              <a:buNone/>
            </a:pPr>
            <a:r>
              <a:rPr lang="en-US" sz="1200">
                <a:solidFill>
                  <a:schemeClr val="accent2"/>
                </a:solidFill>
                <a:latin typeface="Salesforce Sans"/>
                <a:ea typeface="Salesforce Sans"/>
                <a:cs typeface="Salesforce Sans"/>
                <a:sym typeface="Salesforce Sans"/>
              </a:rPr>
              <a:t>This slide layout show you how to reset your guides. </a:t>
            </a:r>
            <a:endParaRPr sz="1500"/>
          </a:p>
          <a:p>
            <a:pPr marL="0" marR="0" lvl="0" indent="0" algn="l" rtl="0">
              <a:spcBef>
                <a:spcPts val="800"/>
              </a:spcBef>
              <a:spcAft>
                <a:spcPts val="0"/>
              </a:spcAft>
              <a:buNone/>
            </a:pPr>
            <a:r>
              <a:rPr lang="en-US" sz="1200" b="1">
                <a:solidFill>
                  <a:schemeClr val="accent2"/>
                </a:solidFill>
                <a:latin typeface="Salesforce Sans"/>
                <a:ea typeface="Salesforce Sans"/>
                <a:cs typeface="Salesforce Sans"/>
                <a:sym typeface="Salesforce Sans"/>
              </a:rPr>
              <a:t>NOTE: </a:t>
            </a:r>
            <a:r>
              <a:rPr lang="en-US" sz="1200">
                <a:solidFill>
                  <a:schemeClr val="accent2"/>
                </a:solidFill>
                <a:latin typeface="Salesforce Sans"/>
                <a:ea typeface="Salesforce Sans"/>
                <a:cs typeface="Salesforce Sans"/>
                <a:sym typeface="Salesforce Sans"/>
              </a:rPr>
              <a:t>When working on any older deck, be sure to check and ensure that the guides in your deck are set.</a:t>
            </a:r>
            <a:endParaRPr sz="1500"/>
          </a:p>
          <a:p>
            <a:pPr marL="0" marR="0" lvl="0" indent="-76200" algn="l" rtl="0">
              <a:spcBef>
                <a:spcPts val="800"/>
              </a:spcBef>
              <a:spcAft>
                <a:spcPts val="0"/>
              </a:spcAft>
              <a:buClr>
                <a:schemeClr val="accent2"/>
              </a:buClr>
              <a:buSzPts val="1200"/>
              <a:buFont typeface="Salesforce Sans"/>
              <a:buAutoNum type="arabicPeriod"/>
            </a:pPr>
            <a:r>
              <a:rPr lang="en-US" sz="1200" b="1">
                <a:solidFill>
                  <a:schemeClr val="accent2"/>
                </a:solidFill>
                <a:latin typeface="Salesforce Sans"/>
                <a:ea typeface="Salesforce Sans"/>
                <a:cs typeface="Salesforce Sans"/>
                <a:sym typeface="Salesforce Sans"/>
              </a:rPr>
              <a:t> Turn on your guides </a:t>
            </a:r>
            <a:endParaRPr sz="1500"/>
          </a:p>
          <a:p>
            <a:pPr marL="0" marR="0" lvl="0" indent="-76200" algn="l" rtl="0">
              <a:spcBef>
                <a:spcPts val="800"/>
              </a:spcBef>
              <a:spcAft>
                <a:spcPts val="0"/>
              </a:spcAft>
              <a:buClr>
                <a:schemeClr val="accent2"/>
              </a:buClr>
              <a:buSzPts val="1200"/>
              <a:buFont typeface="Salesforce Sans"/>
              <a:buAutoNum type="arabicPeriod"/>
            </a:pPr>
            <a:r>
              <a:rPr lang="en-US" sz="1200" b="1">
                <a:solidFill>
                  <a:schemeClr val="accent2"/>
                </a:solidFill>
                <a:latin typeface="Salesforce Sans"/>
                <a:ea typeface="Salesforce Sans"/>
                <a:cs typeface="Salesforce Sans"/>
                <a:sym typeface="Salesforce Sans"/>
              </a:rPr>
              <a:t> Insert a new slide the using the Guide Layout slide option.</a:t>
            </a:r>
            <a:endParaRPr sz="1500"/>
          </a:p>
          <a:p>
            <a:pPr marL="0" marR="0" lvl="0" indent="-76200" algn="l" rtl="0">
              <a:spcBef>
                <a:spcPts val="800"/>
              </a:spcBef>
              <a:spcAft>
                <a:spcPts val="0"/>
              </a:spcAft>
              <a:buClr>
                <a:schemeClr val="accent2"/>
              </a:buClr>
              <a:buSzPts val="1200"/>
              <a:buFont typeface="Salesforce Sans"/>
              <a:buAutoNum type="arabicPeriod"/>
            </a:pPr>
            <a:r>
              <a:rPr lang="en-US" sz="1200" b="1">
                <a:solidFill>
                  <a:schemeClr val="accent2"/>
                </a:solidFill>
                <a:latin typeface="Salesforce Sans"/>
                <a:ea typeface="Salesforce Sans"/>
                <a:cs typeface="Salesforce Sans"/>
                <a:sym typeface="Salesforce Sans"/>
              </a:rPr>
              <a:t> Do your guides align with the orange lines in the new slide?  </a:t>
            </a:r>
            <a:r>
              <a:rPr lang="en-US" sz="1200">
                <a:solidFill>
                  <a:schemeClr val="accent2"/>
                </a:solidFill>
                <a:latin typeface="Salesforce Sans"/>
                <a:ea typeface="Salesforce Sans"/>
                <a:cs typeface="Salesforce Sans"/>
                <a:sym typeface="Salesforce Sans"/>
              </a:rPr>
              <a:t>If yes, your guides are set, if not, proceed then realign each of the lines to line up with the lines shown on this page. </a:t>
            </a:r>
            <a:endParaRPr sz="1500"/>
          </a:p>
          <a:p>
            <a:pPr marL="0" marR="0" lvl="0" indent="-76200" algn="l" rtl="0">
              <a:spcBef>
                <a:spcPts val="800"/>
              </a:spcBef>
              <a:spcAft>
                <a:spcPts val="0"/>
              </a:spcAft>
              <a:buClr>
                <a:schemeClr val="accent2"/>
              </a:buClr>
              <a:buSzPts val="1200"/>
              <a:buFont typeface="Salesforce Sans"/>
              <a:buAutoNum type="arabicPeriod"/>
            </a:pPr>
            <a:r>
              <a:rPr lang="en-US" sz="1200" b="1">
                <a:solidFill>
                  <a:schemeClr val="accent2"/>
                </a:solidFill>
                <a:latin typeface="Salesforce Sans"/>
                <a:ea typeface="Salesforce Sans"/>
                <a:cs typeface="Salesforce Sans"/>
                <a:sym typeface="Salesforce Sans"/>
              </a:rPr>
              <a:t> Once guides are reset, delete the Guide Layout Slide</a:t>
            </a:r>
            <a:endParaRPr sz="1500"/>
          </a:p>
          <a:p>
            <a:pPr marL="0" marR="0" lvl="0" indent="0" algn="l" rtl="0">
              <a:spcBef>
                <a:spcPts val="800"/>
              </a:spcBef>
              <a:spcAft>
                <a:spcPts val="0"/>
              </a:spcAft>
              <a:buNone/>
            </a:pPr>
            <a:endParaRPr sz="1300">
              <a:solidFill>
                <a:schemeClr val="accent2"/>
              </a:solidFill>
              <a:latin typeface="Salesforce Sans"/>
              <a:ea typeface="Salesforce Sans"/>
              <a:cs typeface="Salesforce Sans"/>
              <a:sym typeface="Salesforce Sans"/>
            </a:endParaRPr>
          </a:p>
          <a:p>
            <a:pPr marL="0" marR="0" lvl="0" indent="0" algn="l" rtl="0">
              <a:spcBef>
                <a:spcPts val="800"/>
              </a:spcBef>
              <a:spcAft>
                <a:spcPts val="0"/>
              </a:spcAft>
              <a:buNone/>
            </a:pPr>
            <a:endParaRPr sz="1300">
              <a:solidFill>
                <a:schemeClr val="accent2"/>
              </a:solidFill>
              <a:latin typeface="Salesforce Sans"/>
              <a:ea typeface="Salesforce Sans"/>
              <a:cs typeface="Salesforce Sans"/>
              <a:sym typeface="Salesforce Sans"/>
            </a:endParaRPr>
          </a:p>
        </p:txBody>
      </p:sp>
      <p:sp>
        <p:nvSpPr>
          <p:cNvPr id="924" name="Google Shape;924;p109"/>
          <p:cNvSpPr txBox="1"/>
          <p:nvPr/>
        </p:nvSpPr>
        <p:spPr>
          <a:xfrm>
            <a:off x="1117600" y="2289705"/>
            <a:ext cx="4724400" cy="3525900"/>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Clr>
                <a:schemeClr val="accent1"/>
              </a:buClr>
              <a:buSzPts val="1600"/>
              <a:buFont typeface="Arial"/>
              <a:buNone/>
            </a:pPr>
            <a:r>
              <a:rPr lang="en-US" sz="1600" b="1">
                <a:solidFill>
                  <a:schemeClr val="accent1"/>
                </a:solidFill>
                <a:latin typeface="Salesforce Sans"/>
                <a:ea typeface="Salesforce Sans"/>
                <a:cs typeface="Salesforce Sans"/>
                <a:sym typeface="Salesforce Sans"/>
              </a:rPr>
              <a:t>What are Drawing Guides?  </a:t>
            </a:r>
            <a:endParaRPr sz="1500"/>
          </a:p>
          <a:p>
            <a:pPr marL="0" marR="0" lvl="0" indent="0" algn="l" rtl="0">
              <a:spcBef>
                <a:spcPts val="800"/>
              </a:spcBef>
              <a:spcAft>
                <a:spcPts val="0"/>
              </a:spcAft>
              <a:buClr>
                <a:schemeClr val="accent2"/>
              </a:buClr>
              <a:buSzPts val="1200"/>
              <a:buFont typeface="Arial"/>
              <a:buNone/>
            </a:pPr>
            <a:r>
              <a:rPr lang="en-US" sz="1200">
                <a:solidFill>
                  <a:schemeClr val="accent2"/>
                </a:solidFill>
                <a:latin typeface="Salesforce Sans"/>
                <a:ea typeface="Salesforce Sans"/>
                <a:cs typeface="Salesforce Sans"/>
                <a:sym typeface="Salesforce Sans"/>
              </a:rPr>
              <a:t>This lines that that appear on all pages in the same spot, but don’t show up when you print or view deck in Show mode.  </a:t>
            </a:r>
            <a:endParaRPr sz="1500"/>
          </a:p>
          <a:p>
            <a:pPr marL="0" marR="0" lvl="0" indent="0" algn="l" rtl="0">
              <a:spcBef>
                <a:spcPts val="800"/>
              </a:spcBef>
              <a:spcAft>
                <a:spcPts val="0"/>
              </a:spcAft>
              <a:buClr>
                <a:schemeClr val="accent2"/>
              </a:buClr>
              <a:buSzPts val="1200"/>
              <a:buFont typeface="Arial"/>
              <a:buNone/>
            </a:pPr>
            <a:r>
              <a:rPr lang="en-US" sz="1200">
                <a:solidFill>
                  <a:schemeClr val="accent2"/>
                </a:solidFill>
                <a:latin typeface="Salesforce Sans"/>
                <a:ea typeface="Salesforce Sans"/>
                <a:cs typeface="Salesforce Sans"/>
                <a:sym typeface="Salesforce Sans"/>
              </a:rPr>
              <a:t>Think of them as internal margins for the proper alignment and consistent placement of content. Object will snap to them and they are also perfect for cropping an image to. </a:t>
            </a:r>
            <a:endParaRPr sz="1500"/>
          </a:p>
          <a:p>
            <a:pPr marL="0" marR="0" lvl="0" indent="0" algn="l" rtl="0">
              <a:spcBef>
                <a:spcPts val="800"/>
              </a:spcBef>
              <a:spcAft>
                <a:spcPts val="0"/>
              </a:spcAft>
              <a:buClr>
                <a:schemeClr val="accent2"/>
              </a:buClr>
              <a:buSzPts val="1200"/>
              <a:buFont typeface="Arial"/>
              <a:buNone/>
            </a:pPr>
            <a:r>
              <a:rPr lang="en-US" sz="1200">
                <a:solidFill>
                  <a:schemeClr val="accent2"/>
                </a:solidFill>
                <a:latin typeface="Salesforce Sans"/>
                <a:ea typeface="Salesforce Sans"/>
                <a:cs typeface="Salesforce Sans"/>
                <a:sym typeface="Salesforce Sans"/>
              </a:rPr>
              <a:t>This template has pre-made guides that delineate where your workspace is.  </a:t>
            </a:r>
            <a:br>
              <a:rPr lang="en-US" sz="1200" b="1">
                <a:solidFill>
                  <a:schemeClr val="accent2"/>
                </a:solidFill>
                <a:latin typeface="Salesforce Sans"/>
                <a:ea typeface="Salesforce Sans"/>
                <a:cs typeface="Salesforce Sans"/>
                <a:sym typeface="Salesforce Sans"/>
              </a:rPr>
            </a:br>
            <a:br>
              <a:rPr lang="en-US" sz="1200" b="1">
                <a:solidFill>
                  <a:schemeClr val="accent1"/>
                </a:solidFill>
                <a:latin typeface="Salesforce Sans"/>
                <a:ea typeface="Salesforce Sans"/>
                <a:cs typeface="Salesforce Sans"/>
                <a:sym typeface="Salesforce Sans"/>
              </a:rPr>
            </a:br>
            <a:r>
              <a:rPr lang="en-US" sz="1600" b="1">
                <a:solidFill>
                  <a:schemeClr val="accent1"/>
                </a:solidFill>
                <a:latin typeface="Salesforce Sans"/>
                <a:ea typeface="Salesforce Sans"/>
                <a:cs typeface="Salesforce Sans"/>
                <a:sym typeface="Salesforce Sans"/>
              </a:rPr>
              <a:t>How to Turn Guides On and Off</a:t>
            </a:r>
            <a:endParaRPr sz="1500"/>
          </a:p>
          <a:p>
            <a:pPr marL="0" marR="0" lvl="0" indent="0" algn="l" rtl="0">
              <a:spcBef>
                <a:spcPts val="800"/>
              </a:spcBef>
              <a:spcAft>
                <a:spcPts val="0"/>
              </a:spcAft>
              <a:buClr>
                <a:schemeClr val="accent3"/>
              </a:buClr>
              <a:buSzPts val="1200"/>
              <a:buFont typeface="Arial"/>
              <a:buNone/>
            </a:pPr>
            <a:r>
              <a:rPr lang="en-US" sz="1200" b="1">
                <a:solidFill>
                  <a:schemeClr val="accent2"/>
                </a:solidFill>
                <a:latin typeface="Salesforce Sans"/>
                <a:ea typeface="Salesforce Sans"/>
                <a:cs typeface="Salesforce Sans"/>
                <a:sym typeface="Salesforce Sans"/>
              </a:rPr>
              <a:t>Windows: </a:t>
            </a:r>
            <a:r>
              <a:rPr lang="en-US" sz="1200">
                <a:solidFill>
                  <a:schemeClr val="accent2"/>
                </a:solidFill>
                <a:latin typeface="Salesforce Sans"/>
                <a:ea typeface="Salesforce Sans"/>
                <a:cs typeface="Salesforce Sans"/>
                <a:sym typeface="Salesforce Sans"/>
              </a:rPr>
              <a:t>ALT + F9 or Right click in blue area off workspace &gt;Grids and Guides&gt;Display Drawing Guides on Screen</a:t>
            </a:r>
            <a:endParaRPr sz="1500"/>
          </a:p>
          <a:p>
            <a:pPr marL="0" marR="0" lvl="0" indent="0" algn="l" rtl="0">
              <a:spcBef>
                <a:spcPts val="800"/>
              </a:spcBef>
              <a:spcAft>
                <a:spcPts val="0"/>
              </a:spcAft>
              <a:buClr>
                <a:schemeClr val="accent3"/>
              </a:buClr>
              <a:buSzPts val="1200"/>
              <a:buFont typeface="Arial"/>
              <a:buNone/>
            </a:pPr>
            <a:r>
              <a:rPr lang="en-US" sz="1200" b="1">
                <a:solidFill>
                  <a:schemeClr val="accent2"/>
                </a:solidFill>
                <a:latin typeface="Salesforce Sans"/>
                <a:ea typeface="Salesforce Sans"/>
                <a:cs typeface="Salesforce Sans"/>
                <a:sym typeface="Salesforce Sans"/>
              </a:rPr>
              <a:t>Mac 2011: </a:t>
            </a:r>
            <a:r>
              <a:rPr lang="en-US" sz="1200">
                <a:solidFill>
                  <a:schemeClr val="accent2"/>
                </a:solidFill>
                <a:latin typeface="Salesforce Sans"/>
                <a:ea typeface="Salesforce Sans"/>
                <a:cs typeface="Salesforce Sans"/>
                <a:sym typeface="Salesforce Sans"/>
              </a:rPr>
              <a:t>Control + Option + Command + G or </a:t>
            </a:r>
            <a:br>
              <a:rPr lang="en-US" sz="1200">
                <a:solidFill>
                  <a:schemeClr val="accent2"/>
                </a:solidFill>
                <a:latin typeface="Salesforce Sans"/>
                <a:ea typeface="Salesforce Sans"/>
                <a:cs typeface="Salesforce Sans"/>
                <a:sym typeface="Salesforce Sans"/>
              </a:rPr>
            </a:br>
            <a:r>
              <a:rPr lang="en-US" sz="1200">
                <a:solidFill>
                  <a:schemeClr val="accent2"/>
                </a:solidFill>
                <a:latin typeface="Salesforce Sans"/>
                <a:ea typeface="Salesforce Sans"/>
                <a:cs typeface="Salesforce Sans"/>
                <a:sym typeface="Salesforce Sans"/>
              </a:rPr>
              <a:t>View&gt;Guides&gt;Static Guides</a:t>
            </a:r>
            <a:endParaRPr sz="1500"/>
          </a:p>
          <a:p>
            <a:pPr marL="0" marR="0" lvl="0" indent="0" algn="l" rtl="0">
              <a:spcBef>
                <a:spcPts val="800"/>
              </a:spcBef>
              <a:spcAft>
                <a:spcPts val="0"/>
              </a:spcAft>
              <a:buClr>
                <a:schemeClr val="accent3"/>
              </a:buClr>
              <a:buSzPts val="1200"/>
              <a:buFont typeface="Arial"/>
              <a:buNone/>
            </a:pPr>
            <a:r>
              <a:rPr lang="en-US" sz="1200" b="1">
                <a:solidFill>
                  <a:schemeClr val="accent2"/>
                </a:solidFill>
                <a:latin typeface="Salesforce Sans"/>
                <a:ea typeface="Salesforce Sans"/>
                <a:cs typeface="Salesforce Sans"/>
                <a:sym typeface="Salesforce Sans"/>
              </a:rPr>
              <a:t>MAC 2008:   </a:t>
            </a:r>
            <a:r>
              <a:rPr lang="en-US" sz="1200">
                <a:solidFill>
                  <a:schemeClr val="accent2"/>
                </a:solidFill>
                <a:latin typeface="Salesforce Sans"/>
                <a:ea typeface="Salesforce Sans"/>
                <a:cs typeface="Salesforce Sans"/>
                <a:sym typeface="Salesforce Sans"/>
              </a:rPr>
              <a:t>Command + G or View&gt;Guides&gt;Static Guides</a:t>
            </a:r>
            <a:endParaRPr sz="1500"/>
          </a:p>
        </p:txBody>
      </p:sp>
      <p:sp>
        <p:nvSpPr>
          <p:cNvPr id="925" name="Google Shape;925;p109"/>
          <p:cNvSpPr txBox="1"/>
          <p:nvPr/>
        </p:nvSpPr>
        <p:spPr>
          <a:xfrm>
            <a:off x="7497766" y="1776413"/>
            <a:ext cx="3659100" cy="462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a:solidFill>
                  <a:schemeClr val="dk2"/>
                </a:solidFill>
                <a:latin typeface="Salesforce Sans"/>
                <a:ea typeface="Salesforce Sans"/>
                <a:cs typeface="Salesforce Sans"/>
                <a:sym typeface="Salesforce Sans"/>
              </a:rPr>
              <a:t>The left and right top and bottom corners only area you should work within on your slides.</a:t>
            </a:r>
            <a:endParaRPr sz="1500"/>
          </a:p>
        </p:txBody>
      </p:sp>
      <p:cxnSp>
        <p:nvCxnSpPr>
          <p:cNvPr id="926" name="Google Shape;926;p109"/>
          <p:cNvCxnSpPr/>
          <p:nvPr/>
        </p:nvCxnSpPr>
        <p:spPr>
          <a:xfrm rot="10800000">
            <a:off x="6094351" y="-5432112"/>
            <a:ext cx="0" cy="12188700"/>
          </a:xfrm>
          <a:prstGeom prst="straightConnector1">
            <a:avLst/>
          </a:prstGeom>
          <a:noFill/>
          <a:ln w="19050" cap="flat" cmpd="sng">
            <a:solidFill>
              <a:schemeClr val="accent5"/>
            </a:solidFill>
            <a:prstDash val="solid"/>
            <a:round/>
            <a:headEnd type="none" w="sm" len="sm"/>
            <a:tailEnd type="none" w="sm" len="sm"/>
          </a:ln>
        </p:spPr>
      </p:cxnSp>
      <p:grpSp>
        <p:nvGrpSpPr>
          <p:cNvPr id="927" name="Google Shape;927;p109"/>
          <p:cNvGrpSpPr/>
          <p:nvPr/>
        </p:nvGrpSpPr>
        <p:grpSpPr>
          <a:xfrm>
            <a:off x="0" y="-1588"/>
            <a:ext cx="12188700" cy="6859588"/>
            <a:chOff x="1" y="-1588"/>
            <a:chExt cx="12188700" cy="6859588"/>
          </a:xfrm>
        </p:grpSpPr>
        <p:cxnSp>
          <p:nvCxnSpPr>
            <p:cNvPr id="928" name="Google Shape;928;p109"/>
            <p:cNvCxnSpPr/>
            <p:nvPr/>
          </p:nvCxnSpPr>
          <p:spPr>
            <a:xfrm>
              <a:off x="581025" y="0"/>
              <a:ext cx="0" cy="6858000"/>
            </a:xfrm>
            <a:prstGeom prst="straightConnector1">
              <a:avLst/>
            </a:prstGeom>
            <a:noFill/>
            <a:ln w="19050" cap="flat" cmpd="sng">
              <a:solidFill>
                <a:schemeClr val="accent5"/>
              </a:solidFill>
              <a:prstDash val="solid"/>
              <a:round/>
              <a:headEnd type="none" w="sm" len="sm"/>
              <a:tailEnd type="none" w="sm" len="sm"/>
            </a:ln>
          </p:spPr>
        </p:cxnSp>
        <p:cxnSp>
          <p:nvCxnSpPr>
            <p:cNvPr id="929" name="Google Shape;929;p109"/>
            <p:cNvCxnSpPr/>
            <p:nvPr/>
          </p:nvCxnSpPr>
          <p:spPr>
            <a:xfrm>
              <a:off x="11618913" y="-1588"/>
              <a:ext cx="0" cy="6858000"/>
            </a:xfrm>
            <a:prstGeom prst="straightConnector1">
              <a:avLst/>
            </a:prstGeom>
            <a:noFill/>
            <a:ln w="19050" cap="flat" cmpd="sng">
              <a:solidFill>
                <a:schemeClr val="accent5"/>
              </a:solidFill>
              <a:prstDash val="solid"/>
              <a:round/>
              <a:headEnd type="none" w="sm" len="sm"/>
              <a:tailEnd type="none" w="sm" len="sm"/>
            </a:ln>
          </p:spPr>
        </p:cxnSp>
        <p:cxnSp>
          <p:nvCxnSpPr>
            <p:cNvPr id="930" name="Google Shape;930;p109"/>
            <p:cNvCxnSpPr/>
            <p:nvPr/>
          </p:nvCxnSpPr>
          <p:spPr>
            <a:xfrm rot="10800000">
              <a:off x="6094351" y="114339"/>
              <a:ext cx="0" cy="12188700"/>
            </a:xfrm>
            <a:prstGeom prst="straightConnector1">
              <a:avLst/>
            </a:prstGeom>
            <a:noFill/>
            <a:ln w="9525" cap="flat" cmpd="sng">
              <a:solidFill>
                <a:schemeClr val="accent5"/>
              </a:solidFill>
              <a:prstDash val="solid"/>
              <a:round/>
              <a:headEnd type="none" w="sm" len="sm"/>
              <a:tailEnd type="none" w="sm" len="sm"/>
            </a:ln>
          </p:spPr>
        </p:cxnSp>
        <p:cxnSp>
          <p:nvCxnSpPr>
            <p:cNvPr id="931" name="Google Shape;931;p109"/>
            <p:cNvCxnSpPr/>
            <p:nvPr/>
          </p:nvCxnSpPr>
          <p:spPr>
            <a:xfrm rot="10800000">
              <a:off x="6094351" y="-4336399"/>
              <a:ext cx="0" cy="12188700"/>
            </a:xfrm>
            <a:prstGeom prst="straightConnector1">
              <a:avLst/>
            </a:prstGeom>
            <a:noFill/>
            <a:ln w="19050" cap="flat" cmpd="sng">
              <a:solidFill>
                <a:schemeClr val="accent5"/>
              </a:solidFill>
              <a:prstDash val="solid"/>
              <a:round/>
              <a:headEnd type="none" w="sm" len="sm"/>
              <a:tailEnd type="none" w="sm" len="sm"/>
            </a:ln>
          </p:spPr>
        </p:cxnSp>
        <p:sp>
          <p:nvSpPr>
            <p:cNvPr id="932" name="Google Shape;932;p109"/>
            <p:cNvSpPr/>
            <p:nvPr/>
          </p:nvSpPr>
          <p:spPr>
            <a:xfrm rot="8100000" flipH="1">
              <a:off x="11244267" y="1764999"/>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chemeClr val="lt1"/>
                </a:solidFill>
                <a:latin typeface="Salesforce Sans"/>
                <a:ea typeface="Salesforce Sans"/>
                <a:cs typeface="Salesforce Sans"/>
                <a:sym typeface="Salesforce Sans"/>
              </a:endParaRPr>
            </a:p>
          </p:txBody>
        </p:sp>
        <p:sp>
          <p:nvSpPr>
            <p:cNvPr id="933" name="Google Shape;933;p109"/>
            <p:cNvSpPr/>
            <p:nvPr/>
          </p:nvSpPr>
          <p:spPr>
            <a:xfrm rot="-8100000">
              <a:off x="580406" y="1764999"/>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chemeClr val="lt1"/>
                </a:solidFill>
                <a:latin typeface="Salesforce Sans"/>
                <a:ea typeface="Salesforce Sans"/>
                <a:cs typeface="Salesforce Sans"/>
                <a:sym typeface="Salesforce Sans"/>
              </a:endParaRPr>
            </a:p>
          </p:txBody>
        </p:sp>
        <p:sp>
          <p:nvSpPr>
            <p:cNvPr id="934" name="Google Shape;934;p109"/>
            <p:cNvSpPr/>
            <p:nvPr/>
          </p:nvSpPr>
          <p:spPr>
            <a:xfrm rot="2700000">
              <a:off x="11244266" y="5638768"/>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chemeClr val="lt1"/>
                </a:solidFill>
                <a:latin typeface="Salesforce Sans"/>
                <a:ea typeface="Salesforce Sans"/>
                <a:cs typeface="Salesforce Sans"/>
                <a:sym typeface="Salesforce Sans"/>
              </a:endParaRPr>
            </a:p>
          </p:txBody>
        </p:sp>
        <p:sp>
          <p:nvSpPr>
            <p:cNvPr id="935" name="Google Shape;935;p109"/>
            <p:cNvSpPr/>
            <p:nvPr/>
          </p:nvSpPr>
          <p:spPr>
            <a:xfrm rot="-2700000" flipH="1">
              <a:off x="580406" y="5638768"/>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chemeClr val="lt1"/>
                </a:solidFill>
                <a:latin typeface="Salesforce Sans"/>
                <a:ea typeface="Salesforce Sans"/>
                <a:cs typeface="Salesforce Sans"/>
                <a:sym typeface="Salesforce Sans"/>
              </a:endParaRPr>
            </a:p>
          </p:txBody>
        </p:sp>
        <p:cxnSp>
          <p:nvCxnSpPr>
            <p:cNvPr id="936" name="Google Shape;936;p109"/>
            <p:cNvCxnSpPr/>
            <p:nvPr/>
          </p:nvCxnSpPr>
          <p:spPr>
            <a:xfrm rot="10800000">
              <a:off x="6094351" y="-4626445"/>
              <a:ext cx="0" cy="12188700"/>
            </a:xfrm>
            <a:prstGeom prst="straightConnector1">
              <a:avLst/>
            </a:prstGeom>
            <a:noFill/>
            <a:ln w="19050" cap="flat" cmpd="sng">
              <a:solidFill>
                <a:schemeClr val="accent5"/>
              </a:solidFill>
              <a:prstDash val="solid"/>
              <a:round/>
              <a:headEnd type="none" w="sm" len="sm"/>
              <a:tailEnd type="none" w="sm" len="sm"/>
            </a:ln>
          </p:spPr>
        </p:cxnSp>
        <p:cxnSp>
          <p:nvCxnSpPr>
            <p:cNvPr id="937" name="Google Shape;937;p109"/>
            <p:cNvCxnSpPr/>
            <p:nvPr/>
          </p:nvCxnSpPr>
          <p:spPr>
            <a:xfrm rot="10800000">
              <a:off x="6094351" y="373314"/>
              <a:ext cx="0" cy="12188700"/>
            </a:xfrm>
            <a:prstGeom prst="straightConnector1">
              <a:avLst/>
            </a:prstGeom>
            <a:noFill/>
            <a:ln w="9525" cap="flat" cmpd="sng">
              <a:solidFill>
                <a:schemeClr val="accent5"/>
              </a:solidFill>
              <a:prstDash val="solid"/>
              <a:round/>
              <a:headEnd type="none" w="sm" len="sm"/>
              <a:tailEnd type="none" w="sm" len="sm"/>
            </a:ln>
          </p:spPr>
        </p:cxnSp>
      </p:grpSp>
      <p:sp>
        <p:nvSpPr>
          <p:cNvPr id="938" name="Google Shape;938;p109"/>
          <p:cNvSpPr/>
          <p:nvPr/>
        </p:nvSpPr>
        <p:spPr>
          <a:xfrm>
            <a:off x="7122513" y="5632798"/>
            <a:ext cx="3981000" cy="841200"/>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Clr>
                <a:srgbClr val="00A1E0"/>
              </a:buClr>
              <a:buSzPts val="1600"/>
              <a:buFont typeface="Salesforce Sans"/>
              <a:buNone/>
            </a:pPr>
            <a:r>
              <a:rPr lang="en-US" sz="1600" b="1">
                <a:solidFill>
                  <a:srgbClr val="00A1E0"/>
                </a:solidFill>
                <a:latin typeface="Salesforce Sans"/>
                <a:ea typeface="Salesforce Sans"/>
                <a:cs typeface="Salesforce Sans"/>
                <a:sym typeface="Salesforce Sans"/>
              </a:rPr>
              <a:t>How to Create a New Guide Line</a:t>
            </a:r>
            <a:endParaRPr sz="1600" b="1">
              <a:solidFill>
                <a:srgbClr val="00A1E0"/>
              </a:solidFill>
              <a:latin typeface="Salesforce Sans"/>
              <a:ea typeface="Salesforce Sans"/>
              <a:cs typeface="Salesforce Sans"/>
              <a:sym typeface="Salesforce Sans"/>
            </a:endParaRPr>
          </a:p>
          <a:p>
            <a:pPr marL="0" marR="0" lvl="0" indent="0" algn="l" rtl="0">
              <a:spcBef>
                <a:spcPts val="800"/>
              </a:spcBef>
              <a:spcAft>
                <a:spcPts val="0"/>
              </a:spcAft>
              <a:buClr>
                <a:schemeClr val="accent2"/>
              </a:buClr>
              <a:buSzPts val="1200"/>
              <a:buFont typeface="Salesforce Sans"/>
              <a:buNone/>
            </a:pPr>
            <a:r>
              <a:rPr lang="en-US" sz="1200">
                <a:solidFill>
                  <a:schemeClr val="accent2"/>
                </a:solidFill>
                <a:latin typeface="Salesforce Sans"/>
                <a:ea typeface="Salesforce Sans"/>
                <a:cs typeface="Salesforce Sans"/>
                <a:sym typeface="Salesforce Sans"/>
              </a:rPr>
              <a:t>Select a guide, hold down the Option key and drag.  This will duplicate the line</a:t>
            </a:r>
            <a:endParaRPr sz="1300">
              <a:solidFill>
                <a:schemeClr val="accent2"/>
              </a:solidFill>
              <a:latin typeface="Salesforce Sans"/>
              <a:ea typeface="Salesforce Sans"/>
              <a:cs typeface="Salesforce Sans"/>
              <a:sym typeface="Salesforce Sans"/>
            </a:endParaRPr>
          </a:p>
        </p:txBody>
      </p:sp>
      <p:sp>
        <p:nvSpPr>
          <p:cNvPr id="939" name="Google Shape;939;p109"/>
          <p:cNvSpPr txBox="1">
            <a:spLocks noGrp="1"/>
          </p:cNvSpPr>
          <p:nvPr>
            <p:ph type="title"/>
          </p:nvPr>
        </p:nvSpPr>
        <p:spPr>
          <a:xfrm>
            <a:off x="571500" y="63503"/>
            <a:ext cx="116175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940" name="Google Shape;940;p109"/>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solidFill>
                  <a:schemeClr val="accent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 - Basic 3 Column">
  <p:cSld name="3_column">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81" name="Google Shape;81;p12"/>
          <p:cNvSpPr txBox="1">
            <a:spLocks noGrp="1"/>
          </p:cNvSpPr>
          <p:nvPr>
            <p:ph type="body" idx="1"/>
          </p:nvPr>
        </p:nvSpPr>
        <p:spPr>
          <a:xfrm>
            <a:off x="571500" y="1688084"/>
            <a:ext cx="3429000" cy="42240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82" name="Google Shape;82;p12"/>
          <p:cNvSpPr txBox="1">
            <a:spLocks noGrp="1"/>
          </p:cNvSpPr>
          <p:nvPr>
            <p:ph type="body" idx="2"/>
          </p:nvPr>
        </p:nvSpPr>
        <p:spPr>
          <a:xfrm>
            <a:off x="4377366" y="1687800"/>
            <a:ext cx="3429000" cy="4224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83" name="Google Shape;83;p12"/>
          <p:cNvSpPr txBox="1">
            <a:spLocks noGrp="1"/>
          </p:cNvSpPr>
          <p:nvPr>
            <p:ph type="body" idx="3"/>
          </p:nvPr>
        </p:nvSpPr>
        <p:spPr>
          <a:xfrm>
            <a:off x="8183232" y="1687514"/>
            <a:ext cx="3429000" cy="4224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84" name="Google Shape;84;p12"/>
          <p:cNvSpPr txBox="1">
            <a:spLocks noGrp="1"/>
          </p:cNvSpPr>
          <p:nvPr>
            <p:ph type="body" idx="4"/>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85" name="Google Shape;85;p1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11320" y="6091237"/>
            <a:ext cx="616500" cy="431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 - Stage Area - Mntns Low ">
  <p:cSld name="3_column_1_1_1_1">
    <p:spTree>
      <p:nvGrpSpPr>
        <p:cNvPr id="1" name="Shape 86"/>
        <p:cNvGrpSpPr/>
        <p:nvPr/>
      </p:nvGrpSpPr>
      <p:grpSpPr>
        <a:xfrm>
          <a:off x="0" y="0"/>
          <a:ext cx="0" cy="0"/>
          <a:chOff x="0" y="0"/>
          <a:chExt cx="0" cy="0"/>
        </a:xfrm>
      </p:grpSpPr>
      <p:pic>
        <p:nvPicPr>
          <p:cNvPr id="87" name="Google Shape;87;p13" descr="Slide05.jp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766"/>
            <a:ext cx="12188828" cy="6856470"/>
          </a:xfrm>
          <a:prstGeom prst="rect">
            <a:avLst/>
          </a:prstGeom>
          <a:noFill/>
          <a:ln>
            <a:noFill/>
          </a:ln>
        </p:spPr>
      </p:pic>
      <p:sp>
        <p:nvSpPr>
          <p:cNvPr id="88" name="Google Shape;88;p13"/>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89" name="Google Shape;89;p13"/>
          <p:cNvSpPr txBox="1">
            <a:spLocks noGrp="1"/>
          </p:cNvSpPr>
          <p:nvPr>
            <p:ph type="body" idx="1"/>
          </p:nvPr>
        </p:nvSpPr>
        <p:spPr>
          <a:xfrm>
            <a:off x="571500" y="1688075"/>
            <a:ext cx="10705200" cy="42240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90" name="Google Shape;90;p13"/>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 - Stage Area - Mntns Medium">
  <p:cSld name="3_column_1_1_1_1_2">
    <p:spTree>
      <p:nvGrpSpPr>
        <p:cNvPr id="1" name="Shape 91"/>
        <p:cNvGrpSpPr/>
        <p:nvPr/>
      </p:nvGrpSpPr>
      <p:grpSpPr>
        <a:xfrm>
          <a:off x="0" y="0"/>
          <a:ext cx="0" cy="0"/>
          <a:chOff x="0" y="0"/>
          <a:chExt cx="0" cy="0"/>
        </a:xfrm>
      </p:grpSpPr>
      <p:pic>
        <p:nvPicPr>
          <p:cNvPr id="92" name="Google Shape;92;p14" descr="Slide06.jp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766"/>
            <a:ext cx="12188828" cy="6856470"/>
          </a:xfrm>
          <a:prstGeom prst="rect">
            <a:avLst/>
          </a:prstGeom>
          <a:noFill/>
          <a:ln>
            <a:noFill/>
          </a:ln>
        </p:spPr>
      </p:pic>
      <p:sp>
        <p:nvSpPr>
          <p:cNvPr id="93" name="Google Shape;93;p14"/>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94" name="Google Shape;94;p14"/>
          <p:cNvSpPr txBox="1">
            <a:spLocks noGrp="1"/>
          </p:cNvSpPr>
          <p:nvPr>
            <p:ph type="body" idx="1"/>
          </p:nvPr>
        </p:nvSpPr>
        <p:spPr>
          <a:xfrm>
            <a:off x="571500" y="1688075"/>
            <a:ext cx="10705200" cy="42240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95" name="Google Shape;95;p14"/>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 - Stage Area - Mnts. The Highest ">
  <p:cSld name="3_column_1_1_1_1_1">
    <p:spTree>
      <p:nvGrpSpPr>
        <p:cNvPr id="1" name="Shape 96"/>
        <p:cNvGrpSpPr/>
        <p:nvPr/>
      </p:nvGrpSpPr>
      <p:grpSpPr>
        <a:xfrm>
          <a:off x="0" y="0"/>
          <a:ext cx="0" cy="0"/>
          <a:chOff x="0" y="0"/>
          <a:chExt cx="0" cy="0"/>
        </a:xfrm>
      </p:grpSpPr>
      <p:pic>
        <p:nvPicPr>
          <p:cNvPr id="97" name="Google Shape;97;p15" descr="Slide07.jp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766"/>
            <a:ext cx="12188828" cy="6856470"/>
          </a:xfrm>
          <a:prstGeom prst="rect">
            <a:avLst/>
          </a:prstGeom>
          <a:noFill/>
          <a:ln>
            <a:noFill/>
          </a:ln>
        </p:spPr>
      </p:pic>
      <p:sp>
        <p:nvSpPr>
          <p:cNvPr id="98" name="Google Shape;98;p15"/>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99" name="Google Shape;99;p15"/>
          <p:cNvSpPr txBox="1">
            <a:spLocks noGrp="1"/>
          </p:cNvSpPr>
          <p:nvPr>
            <p:ph type="body" idx="1"/>
          </p:nvPr>
        </p:nvSpPr>
        <p:spPr>
          <a:xfrm>
            <a:off x="571500" y="4149775"/>
            <a:ext cx="10705200" cy="30594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FFFFFF"/>
              </a:buClr>
              <a:buSzPts val="2000"/>
              <a:buNone/>
              <a:defRPr sz="2000">
                <a:solidFill>
                  <a:srgbClr val="FFFFFF"/>
                </a:solidFill>
              </a:defRPr>
            </a:lvl1pPr>
            <a:lvl2pPr marL="914400" lvl="1" indent="-342900" rtl="0">
              <a:lnSpc>
                <a:spcPct val="100000"/>
              </a:lnSpc>
              <a:spcBef>
                <a:spcPts val="300"/>
              </a:spcBef>
              <a:spcAft>
                <a:spcPts val="0"/>
              </a:spcAft>
              <a:buClr>
                <a:srgbClr val="FFFFFF"/>
              </a:buClr>
              <a:buSzPts val="1800"/>
              <a:buChar char="•"/>
              <a:defRPr>
                <a:solidFill>
                  <a:srgbClr val="FFFFFF"/>
                </a:solidFill>
              </a:defRPr>
            </a:lvl2pPr>
            <a:lvl3pPr marL="1371600" lvl="2" indent="-317500" rtl="0">
              <a:lnSpc>
                <a:spcPct val="100000"/>
              </a:lnSpc>
              <a:spcBef>
                <a:spcPts val="300"/>
              </a:spcBef>
              <a:spcAft>
                <a:spcPts val="0"/>
              </a:spcAft>
              <a:buClr>
                <a:srgbClr val="FFFFFF"/>
              </a:buClr>
              <a:buSzPts val="1400"/>
              <a:buChar char="•"/>
              <a:defRPr>
                <a:solidFill>
                  <a:srgbClr val="FFFFFF"/>
                </a:solidFill>
              </a:defRPr>
            </a:lvl3pPr>
            <a:lvl4pPr marL="1828800" lvl="3" indent="-317500" rtl="0">
              <a:lnSpc>
                <a:spcPct val="100000"/>
              </a:lnSpc>
              <a:spcBef>
                <a:spcPts val="600"/>
              </a:spcBef>
              <a:spcAft>
                <a:spcPts val="0"/>
              </a:spcAft>
              <a:buClr>
                <a:srgbClr val="FFFFFF"/>
              </a:buClr>
              <a:buSzPts val="1400"/>
              <a:buChar char="•"/>
              <a:defRPr>
                <a:solidFill>
                  <a:srgbClr val="FFFFFF"/>
                </a:solidFill>
              </a:defRPr>
            </a:lvl4pPr>
            <a:lvl5pPr marL="2286000" lvl="4" indent="-228600" rtl="0">
              <a:lnSpc>
                <a:spcPct val="100000"/>
              </a:lnSpc>
              <a:spcBef>
                <a:spcPts val="600"/>
              </a:spcBef>
              <a:spcAft>
                <a:spcPts val="0"/>
              </a:spcAft>
              <a:buClr>
                <a:srgbClr val="FFFFFF"/>
              </a:buClr>
              <a:buSzPts val="1400"/>
              <a:buNone/>
              <a:defRPr>
                <a:solidFill>
                  <a:srgbClr val="FFFFFF"/>
                </a:solidFill>
              </a:defRPr>
            </a:lvl5pPr>
            <a:lvl6pPr marL="2743200" lvl="5" indent="-317500" rtl="0">
              <a:spcBef>
                <a:spcPts val="600"/>
              </a:spcBef>
              <a:spcAft>
                <a:spcPts val="0"/>
              </a:spcAft>
              <a:buClr>
                <a:srgbClr val="FFFFFF"/>
              </a:buClr>
              <a:buSzPts val="1400"/>
              <a:buChar char="•"/>
              <a:defRPr sz="2000">
                <a:solidFill>
                  <a:srgbClr val="FFFFFF"/>
                </a:solidFill>
              </a:defRPr>
            </a:lvl6pPr>
            <a:lvl7pPr marL="3200400" lvl="6" indent="-317500" rtl="0">
              <a:spcBef>
                <a:spcPts val="0"/>
              </a:spcBef>
              <a:spcAft>
                <a:spcPts val="0"/>
              </a:spcAft>
              <a:buClr>
                <a:srgbClr val="FFFFFF"/>
              </a:buClr>
              <a:buSzPts val="1400"/>
              <a:buChar char="•"/>
              <a:defRPr sz="2000">
                <a:solidFill>
                  <a:srgbClr val="FFFFFF"/>
                </a:solidFill>
              </a:defRPr>
            </a:lvl7pPr>
            <a:lvl8pPr marL="3657600" lvl="7" indent="-317500" rtl="0">
              <a:spcBef>
                <a:spcPts val="0"/>
              </a:spcBef>
              <a:spcAft>
                <a:spcPts val="0"/>
              </a:spcAft>
              <a:buClr>
                <a:srgbClr val="FFFFFF"/>
              </a:buClr>
              <a:buSzPts val="1400"/>
              <a:buChar char="•"/>
              <a:defRPr sz="2000">
                <a:solidFill>
                  <a:srgbClr val="FFFFFF"/>
                </a:solidFill>
              </a:defRPr>
            </a:lvl8pPr>
            <a:lvl9pPr marL="4114800" lvl="8" indent="-317500" rtl="0">
              <a:spcBef>
                <a:spcPts val="0"/>
              </a:spcBef>
              <a:spcAft>
                <a:spcPts val="0"/>
              </a:spcAft>
              <a:buClr>
                <a:srgbClr val="FFFFFF"/>
              </a:buClr>
              <a:buSzPts val="1400"/>
              <a:buChar char="•"/>
              <a:defRPr sz="2000">
                <a:solidFill>
                  <a:srgbClr val="FFFFFF"/>
                </a:solidFill>
              </a:defRPr>
            </a:lvl9pPr>
          </a:lstStyle>
          <a:p>
            <a:endParaRPr/>
          </a:p>
        </p:txBody>
      </p:sp>
      <p:sp>
        <p:nvSpPr>
          <p:cNvPr id="100" name="Google Shape;100;p15"/>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 - Stage Area - Plains Low  1">
  <p:cSld name="3_column_1_1_1_1_3">
    <p:spTree>
      <p:nvGrpSpPr>
        <p:cNvPr id="1" name="Shape 101"/>
        <p:cNvGrpSpPr/>
        <p:nvPr/>
      </p:nvGrpSpPr>
      <p:grpSpPr>
        <a:xfrm>
          <a:off x="0" y="0"/>
          <a:ext cx="0" cy="0"/>
          <a:chOff x="0" y="0"/>
          <a:chExt cx="0" cy="0"/>
        </a:xfrm>
      </p:grpSpPr>
      <p:pic>
        <p:nvPicPr>
          <p:cNvPr id="102" name="Google Shape;102;p16" descr="Slide08.jp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766"/>
            <a:ext cx="12188828" cy="6856470"/>
          </a:xfrm>
          <a:prstGeom prst="rect">
            <a:avLst/>
          </a:prstGeom>
          <a:noFill/>
          <a:ln>
            <a:noFill/>
          </a:ln>
        </p:spPr>
      </p:pic>
      <p:sp>
        <p:nvSpPr>
          <p:cNvPr id="103" name="Google Shape;103;p16"/>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04" name="Google Shape;104;p16"/>
          <p:cNvSpPr txBox="1">
            <a:spLocks noGrp="1"/>
          </p:cNvSpPr>
          <p:nvPr>
            <p:ph type="body" idx="1"/>
          </p:nvPr>
        </p:nvSpPr>
        <p:spPr>
          <a:xfrm>
            <a:off x="571500" y="1688075"/>
            <a:ext cx="10705200" cy="42240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05" name="Google Shape;105;p16"/>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 - Stage Area - Plains Medium">
  <p:cSld name="3_column_1_1_1_1_2_1">
    <p:spTree>
      <p:nvGrpSpPr>
        <p:cNvPr id="1" name="Shape 106"/>
        <p:cNvGrpSpPr/>
        <p:nvPr/>
      </p:nvGrpSpPr>
      <p:grpSpPr>
        <a:xfrm>
          <a:off x="0" y="0"/>
          <a:ext cx="0" cy="0"/>
          <a:chOff x="0" y="0"/>
          <a:chExt cx="0" cy="0"/>
        </a:xfrm>
      </p:grpSpPr>
      <p:pic>
        <p:nvPicPr>
          <p:cNvPr id="107" name="Google Shape;107;p17" descr="Slide09.jp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766"/>
            <a:ext cx="12188828" cy="6856470"/>
          </a:xfrm>
          <a:prstGeom prst="rect">
            <a:avLst/>
          </a:prstGeom>
          <a:noFill/>
          <a:ln>
            <a:noFill/>
          </a:ln>
        </p:spPr>
      </p:pic>
      <p:sp>
        <p:nvSpPr>
          <p:cNvPr id="108" name="Google Shape;108;p17"/>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09" name="Google Shape;109;p17"/>
          <p:cNvSpPr txBox="1">
            <a:spLocks noGrp="1"/>
          </p:cNvSpPr>
          <p:nvPr>
            <p:ph type="body" idx="1"/>
          </p:nvPr>
        </p:nvSpPr>
        <p:spPr>
          <a:xfrm>
            <a:off x="571500" y="1688075"/>
            <a:ext cx="10705200" cy="42240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10" name="Google Shape;110;p17"/>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 - Stage Area - Plains The Highest">
  <p:cSld name="3_column_1_1_1_1_1_1">
    <p:spTree>
      <p:nvGrpSpPr>
        <p:cNvPr id="1" name="Shape 111"/>
        <p:cNvGrpSpPr/>
        <p:nvPr/>
      </p:nvGrpSpPr>
      <p:grpSpPr>
        <a:xfrm>
          <a:off x="0" y="0"/>
          <a:ext cx="0" cy="0"/>
          <a:chOff x="0" y="0"/>
          <a:chExt cx="0" cy="0"/>
        </a:xfrm>
      </p:grpSpPr>
      <p:pic>
        <p:nvPicPr>
          <p:cNvPr id="112" name="Google Shape;112;p18" descr="Slide10.jp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766"/>
            <a:ext cx="12188828" cy="6856470"/>
          </a:xfrm>
          <a:prstGeom prst="rect">
            <a:avLst/>
          </a:prstGeom>
          <a:noFill/>
          <a:ln>
            <a:noFill/>
          </a:ln>
        </p:spPr>
      </p:pic>
      <p:sp>
        <p:nvSpPr>
          <p:cNvPr id="113" name="Google Shape;113;p18"/>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14" name="Google Shape;114;p18"/>
          <p:cNvSpPr txBox="1">
            <a:spLocks noGrp="1"/>
          </p:cNvSpPr>
          <p:nvPr>
            <p:ph type="body" idx="1"/>
          </p:nvPr>
        </p:nvSpPr>
        <p:spPr>
          <a:xfrm>
            <a:off x="571500" y="4149775"/>
            <a:ext cx="10705200" cy="30594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FFFFFF"/>
              </a:buClr>
              <a:buSzPts val="2000"/>
              <a:buNone/>
              <a:defRPr sz="2000">
                <a:solidFill>
                  <a:srgbClr val="FFFFFF"/>
                </a:solidFill>
              </a:defRPr>
            </a:lvl1pPr>
            <a:lvl2pPr marL="914400" lvl="1" indent="-342900" rtl="0">
              <a:lnSpc>
                <a:spcPct val="100000"/>
              </a:lnSpc>
              <a:spcBef>
                <a:spcPts val="300"/>
              </a:spcBef>
              <a:spcAft>
                <a:spcPts val="0"/>
              </a:spcAft>
              <a:buClr>
                <a:srgbClr val="FFFFFF"/>
              </a:buClr>
              <a:buSzPts val="1800"/>
              <a:buChar char="•"/>
              <a:defRPr>
                <a:solidFill>
                  <a:srgbClr val="FFFFFF"/>
                </a:solidFill>
              </a:defRPr>
            </a:lvl2pPr>
            <a:lvl3pPr marL="1371600" lvl="2" indent="-317500" rtl="0">
              <a:lnSpc>
                <a:spcPct val="100000"/>
              </a:lnSpc>
              <a:spcBef>
                <a:spcPts val="300"/>
              </a:spcBef>
              <a:spcAft>
                <a:spcPts val="0"/>
              </a:spcAft>
              <a:buClr>
                <a:srgbClr val="FFFFFF"/>
              </a:buClr>
              <a:buSzPts val="1400"/>
              <a:buChar char="•"/>
              <a:defRPr>
                <a:solidFill>
                  <a:srgbClr val="FFFFFF"/>
                </a:solidFill>
              </a:defRPr>
            </a:lvl3pPr>
            <a:lvl4pPr marL="1828800" lvl="3" indent="-317500" rtl="0">
              <a:lnSpc>
                <a:spcPct val="100000"/>
              </a:lnSpc>
              <a:spcBef>
                <a:spcPts val="600"/>
              </a:spcBef>
              <a:spcAft>
                <a:spcPts val="0"/>
              </a:spcAft>
              <a:buClr>
                <a:srgbClr val="FFFFFF"/>
              </a:buClr>
              <a:buSzPts val="1400"/>
              <a:buChar char="•"/>
              <a:defRPr>
                <a:solidFill>
                  <a:srgbClr val="FFFFFF"/>
                </a:solidFill>
              </a:defRPr>
            </a:lvl4pPr>
            <a:lvl5pPr marL="2286000" lvl="4" indent="-228600" rtl="0">
              <a:lnSpc>
                <a:spcPct val="100000"/>
              </a:lnSpc>
              <a:spcBef>
                <a:spcPts val="600"/>
              </a:spcBef>
              <a:spcAft>
                <a:spcPts val="0"/>
              </a:spcAft>
              <a:buClr>
                <a:srgbClr val="FFFFFF"/>
              </a:buClr>
              <a:buSzPts val="1400"/>
              <a:buNone/>
              <a:defRPr>
                <a:solidFill>
                  <a:srgbClr val="FFFFFF"/>
                </a:solidFill>
              </a:defRPr>
            </a:lvl5pPr>
            <a:lvl6pPr marL="2743200" lvl="5" indent="-317500" rtl="0">
              <a:spcBef>
                <a:spcPts val="600"/>
              </a:spcBef>
              <a:spcAft>
                <a:spcPts val="0"/>
              </a:spcAft>
              <a:buClr>
                <a:srgbClr val="FFFFFF"/>
              </a:buClr>
              <a:buSzPts val="1400"/>
              <a:buChar char="•"/>
              <a:defRPr sz="2000">
                <a:solidFill>
                  <a:srgbClr val="FFFFFF"/>
                </a:solidFill>
              </a:defRPr>
            </a:lvl6pPr>
            <a:lvl7pPr marL="3200400" lvl="6" indent="-317500" rtl="0">
              <a:spcBef>
                <a:spcPts val="0"/>
              </a:spcBef>
              <a:spcAft>
                <a:spcPts val="0"/>
              </a:spcAft>
              <a:buClr>
                <a:srgbClr val="FFFFFF"/>
              </a:buClr>
              <a:buSzPts val="1400"/>
              <a:buChar char="•"/>
              <a:defRPr sz="2000">
                <a:solidFill>
                  <a:srgbClr val="FFFFFF"/>
                </a:solidFill>
              </a:defRPr>
            </a:lvl7pPr>
            <a:lvl8pPr marL="3657600" lvl="7" indent="-317500" rtl="0">
              <a:spcBef>
                <a:spcPts val="0"/>
              </a:spcBef>
              <a:spcAft>
                <a:spcPts val="0"/>
              </a:spcAft>
              <a:buClr>
                <a:srgbClr val="FFFFFF"/>
              </a:buClr>
              <a:buSzPts val="1400"/>
              <a:buChar char="•"/>
              <a:defRPr sz="2000">
                <a:solidFill>
                  <a:srgbClr val="FFFFFF"/>
                </a:solidFill>
              </a:defRPr>
            </a:lvl8pPr>
            <a:lvl9pPr marL="4114800" lvl="8" indent="-317500" rtl="0">
              <a:spcBef>
                <a:spcPts val="0"/>
              </a:spcBef>
              <a:spcAft>
                <a:spcPts val="0"/>
              </a:spcAft>
              <a:buClr>
                <a:srgbClr val="FFFFFF"/>
              </a:buClr>
              <a:buSzPts val="1400"/>
              <a:buChar char="•"/>
              <a:defRPr sz="2000">
                <a:solidFill>
                  <a:srgbClr val="FFFFFF"/>
                </a:solidFill>
              </a:defRPr>
            </a:lvl9pPr>
          </a:lstStyle>
          <a:p>
            <a:endParaRPr/>
          </a:p>
        </p:txBody>
      </p:sp>
      <p:sp>
        <p:nvSpPr>
          <p:cNvPr id="115" name="Google Shape;115;p18"/>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 -  Third Split">
  <p:cSld name="Third split">
    <p:spTree>
      <p:nvGrpSpPr>
        <p:cNvPr id="1" name="Shape 116"/>
        <p:cNvGrpSpPr/>
        <p:nvPr/>
      </p:nvGrpSpPr>
      <p:grpSpPr>
        <a:xfrm>
          <a:off x="0" y="0"/>
          <a:ext cx="0" cy="0"/>
          <a:chOff x="0" y="0"/>
          <a:chExt cx="0" cy="0"/>
        </a:xfrm>
      </p:grpSpPr>
      <p:sp>
        <p:nvSpPr>
          <p:cNvPr id="117" name="Google Shape;117;p19"/>
          <p:cNvSpPr txBox="1">
            <a:spLocks noGrp="1"/>
          </p:cNvSpPr>
          <p:nvPr>
            <p:ph type="body" idx="1"/>
          </p:nvPr>
        </p:nvSpPr>
        <p:spPr>
          <a:xfrm>
            <a:off x="8183034" y="1840484"/>
            <a:ext cx="34263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18" name="Google Shape;118;p19"/>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19" name="Google Shape;119;p19"/>
          <p:cNvSpPr txBox="1">
            <a:spLocks noGrp="1"/>
          </p:cNvSpPr>
          <p:nvPr>
            <p:ph type="body" idx="2"/>
          </p:nvPr>
        </p:nvSpPr>
        <p:spPr>
          <a:xfrm>
            <a:off x="571500" y="1839914"/>
            <a:ext cx="6862200" cy="4224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20" name="Google Shape;120;p19"/>
          <p:cNvSpPr txBox="1">
            <a:spLocks noGrp="1"/>
          </p:cNvSpPr>
          <p:nvPr>
            <p:ph type="body" idx="3"/>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cxnSp>
        <p:nvCxnSpPr>
          <p:cNvPr id="121" name="Google Shape;121;p19"/>
          <p:cNvCxnSpPr/>
          <p:nvPr/>
        </p:nvCxnSpPr>
        <p:spPr>
          <a:xfrm flipH="1">
            <a:off x="7879156" y="1981200"/>
            <a:ext cx="17700" cy="4155300"/>
          </a:xfrm>
          <a:prstGeom prst="straightConnector1">
            <a:avLst/>
          </a:prstGeom>
          <a:noFill/>
          <a:ln w="12700" cap="flat" cmpd="sng">
            <a:solidFill>
              <a:schemeClr val="accent2"/>
            </a:solidFill>
            <a:prstDash val="solid"/>
            <a:round/>
            <a:headEnd type="none" w="sm" len="sm"/>
            <a:tailEnd type="none" w="sm" len="sm"/>
          </a:ln>
        </p:spPr>
      </p:cxnSp>
      <p:pic>
        <p:nvPicPr>
          <p:cNvPr id="122" name="Google Shape;122;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11320" y="6091237"/>
            <a:ext cx="616500" cy="431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 - Third Split 2">
  <p:cSld name="Third split 2">
    <p:spTree>
      <p:nvGrpSpPr>
        <p:cNvPr id="1" name="Shape 123"/>
        <p:cNvGrpSpPr/>
        <p:nvPr/>
      </p:nvGrpSpPr>
      <p:grpSpPr>
        <a:xfrm>
          <a:off x="0" y="0"/>
          <a:ext cx="0" cy="0"/>
          <a:chOff x="0" y="0"/>
          <a:chExt cx="0" cy="0"/>
        </a:xfrm>
      </p:grpSpPr>
      <p:sp>
        <p:nvSpPr>
          <p:cNvPr id="124" name="Google Shape;124;p20"/>
          <p:cNvSpPr txBox="1">
            <a:spLocks noGrp="1"/>
          </p:cNvSpPr>
          <p:nvPr>
            <p:ph type="body" idx="1"/>
          </p:nvPr>
        </p:nvSpPr>
        <p:spPr>
          <a:xfrm>
            <a:off x="4381501" y="1840483"/>
            <a:ext cx="72177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25" name="Google Shape;125;p20"/>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26" name="Google Shape;126;p20"/>
          <p:cNvSpPr txBox="1">
            <a:spLocks noGrp="1"/>
          </p:cNvSpPr>
          <p:nvPr>
            <p:ph type="body" idx="2"/>
          </p:nvPr>
        </p:nvSpPr>
        <p:spPr>
          <a:xfrm>
            <a:off x="571500" y="1839914"/>
            <a:ext cx="3272400" cy="4224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27" name="Google Shape;127;p20"/>
          <p:cNvSpPr txBox="1">
            <a:spLocks noGrp="1"/>
          </p:cNvSpPr>
          <p:nvPr>
            <p:ph type="body" idx="3"/>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000"/>
              <a:buNone/>
              <a:defRPr sz="2400">
                <a:solidFill>
                  <a:schemeClr val="accent2"/>
                </a:solidFill>
              </a:defRPr>
            </a:lvl1pPr>
            <a:lvl2pPr marL="914400" lvl="1" indent="-342900" rtl="0">
              <a:spcBef>
                <a:spcPts val="0"/>
              </a:spcBef>
              <a:spcAft>
                <a:spcPts val="0"/>
              </a:spcAft>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SzPts val="1400"/>
              <a:buNone/>
              <a:defRPr sz="2100">
                <a:solidFill>
                  <a:srgbClr val="5C656A"/>
                </a:solidFill>
                <a:latin typeface="Arial"/>
                <a:ea typeface="Arial"/>
                <a:cs typeface="Arial"/>
                <a:sym typeface="Arial"/>
              </a:defRPr>
            </a:lvl5pPr>
            <a:lvl6pPr marL="2743200" lvl="5" indent="-317500" rtl="0">
              <a:spcBef>
                <a:spcPts val="600"/>
              </a:spcBef>
              <a:spcAft>
                <a:spcPts val="0"/>
              </a:spcAft>
              <a:buSzPts val="1400"/>
              <a:buChar char="•"/>
              <a:defRPr sz="2000">
                <a:solidFill>
                  <a:schemeClr val="dk1"/>
                </a:solidFill>
              </a:defRPr>
            </a:lvl6pPr>
            <a:lvl7pPr marL="3200400" lvl="6" indent="-317500" rtl="0">
              <a:spcBef>
                <a:spcPts val="0"/>
              </a:spcBef>
              <a:spcAft>
                <a:spcPts val="0"/>
              </a:spcAft>
              <a:buSzPts val="1400"/>
              <a:buChar char="•"/>
              <a:defRPr sz="2000">
                <a:solidFill>
                  <a:schemeClr val="dk1"/>
                </a:solidFill>
              </a:defRPr>
            </a:lvl7pPr>
            <a:lvl8pPr marL="3657600" lvl="7" indent="-317500" rtl="0">
              <a:spcBef>
                <a:spcPts val="0"/>
              </a:spcBef>
              <a:spcAft>
                <a:spcPts val="0"/>
              </a:spcAft>
              <a:buSzPts val="1400"/>
              <a:buChar char="•"/>
              <a:defRPr sz="2000">
                <a:solidFill>
                  <a:schemeClr val="dk1"/>
                </a:solidFill>
              </a:defRPr>
            </a:lvl8pPr>
            <a:lvl9pPr marL="4114800" lvl="8" indent="-317500" rtl="0">
              <a:spcBef>
                <a:spcPts val="0"/>
              </a:spcBef>
              <a:spcAft>
                <a:spcPts val="0"/>
              </a:spcAft>
              <a:buSzPts val="1400"/>
              <a:buChar char="•"/>
              <a:defRPr sz="2000">
                <a:solidFill>
                  <a:schemeClr val="dk1"/>
                </a:solidFill>
              </a:defRPr>
            </a:lvl9pPr>
          </a:lstStyle>
          <a:p>
            <a:endParaRPr/>
          </a:p>
        </p:txBody>
      </p:sp>
      <p:sp>
        <p:nvSpPr>
          <p:cNvPr id="128" name="Google Shape;128;p20"/>
          <p:cNvSpPr txBox="1">
            <a:spLocks noGrp="1"/>
          </p:cNvSpPr>
          <p:nvPr>
            <p:ph type="ftr" idx="11"/>
          </p:nvPr>
        </p:nvSpPr>
        <p:spPr>
          <a:xfrm>
            <a:off x="577850" y="6498167"/>
            <a:ext cx="10587000" cy="181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AFB5BA"/>
              </a:buClr>
              <a:buSzPts val="1400"/>
              <a:buFont typeface="Arial"/>
              <a:buNone/>
              <a:defRPr sz="1100" b="0" i="0" u="none" strike="noStrike" cap="none">
                <a:solidFill>
                  <a:srgbClr val="AFB5BA"/>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1" marR="0" lvl="2" indent="-1256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5"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7"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8" marR="0" lvl="7" indent="-1221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cxnSp>
        <p:nvCxnSpPr>
          <p:cNvPr id="129" name="Google Shape;129;p20"/>
          <p:cNvCxnSpPr/>
          <p:nvPr/>
        </p:nvCxnSpPr>
        <p:spPr>
          <a:xfrm flipH="1">
            <a:off x="4076191" y="1981200"/>
            <a:ext cx="17700" cy="4155300"/>
          </a:xfrm>
          <a:prstGeom prst="straightConnector1">
            <a:avLst/>
          </a:prstGeom>
          <a:noFill/>
          <a:ln w="12700" cap="flat" cmpd="sng">
            <a:solidFill>
              <a:schemeClr val="accent2"/>
            </a:solidFill>
            <a:prstDash val="solid"/>
            <a:round/>
            <a:headEnd type="none" w="sm" len="sm"/>
            <a:tailEnd type="none" w="sm" len="sm"/>
          </a:ln>
        </p:spPr>
      </p:cxnSp>
      <p:pic>
        <p:nvPicPr>
          <p:cNvPr id="130" name="Google Shape;130;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11320" y="6091237"/>
            <a:ext cx="616500" cy="431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 - Basic 2 Column">
  <p:cSld name="2-column">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33" name="Google Shape;33;p3"/>
          <p:cNvSpPr txBox="1">
            <a:spLocks noGrp="1"/>
          </p:cNvSpPr>
          <p:nvPr>
            <p:ph type="body" idx="1"/>
          </p:nvPr>
        </p:nvSpPr>
        <p:spPr>
          <a:xfrm>
            <a:off x="571500" y="1688084"/>
            <a:ext cx="53034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34" name="Google Shape;34;p3"/>
          <p:cNvSpPr txBox="1">
            <a:spLocks noGrp="1"/>
          </p:cNvSpPr>
          <p:nvPr>
            <p:ph type="body" idx="2"/>
          </p:nvPr>
        </p:nvSpPr>
        <p:spPr>
          <a:xfrm>
            <a:off x="6313932" y="1688084"/>
            <a:ext cx="53034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35" name="Google Shape;35;p3"/>
          <p:cNvSpPr txBox="1">
            <a:spLocks noGrp="1"/>
          </p:cNvSpPr>
          <p:nvPr>
            <p:ph type="body" idx="3"/>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Font typeface="Arial"/>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36" name="Google Shape;36;p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11320" y="6091237"/>
            <a:ext cx="616500" cy="4317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 - Basic - Blue">
  <p:cSld name="Photo_Content">
    <p:spTree>
      <p:nvGrpSpPr>
        <p:cNvPr id="1" name="Shape 131"/>
        <p:cNvGrpSpPr/>
        <p:nvPr/>
      </p:nvGrpSpPr>
      <p:grpSpPr>
        <a:xfrm>
          <a:off x="0" y="0"/>
          <a:ext cx="0" cy="0"/>
          <a:chOff x="0" y="0"/>
          <a:chExt cx="0" cy="0"/>
        </a:xfrm>
      </p:grpSpPr>
      <p:pic>
        <p:nvPicPr>
          <p:cNvPr id="132" name="Google Shape;132;p21" descr="Salesforce Corporate PowerPoint Template - Official_Chatter Version_Sept16_Google Slides Source_SHORTER.015.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133" name="Google Shape;133;p21"/>
          <p:cNvSpPr txBox="1">
            <a:spLocks noGrp="1"/>
          </p:cNvSpPr>
          <p:nvPr>
            <p:ph type="body" idx="1"/>
          </p:nvPr>
        </p:nvSpPr>
        <p:spPr>
          <a:xfrm>
            <a:off x="571499" y="1079525"/>
            <a:ext cx="67182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Font typeface="Arial"/>
              <a:buNone/>
              <a:defRPr sz="2400" b="0">
                <a:solidFill>
                  <a:schemeClr val="accent2"/>
                </a:solidFill>
                <a:latin typeface="Arial"/>
                <a:ea typeface="Arial"/>
                <a:cs typeface="Arial"/>
                <a:sym typeface="Arial"/>
              </a:defRPr>
            </a:lvl1pPr>
            <a:lvl2pPr marL="914400" lvl="1" indent="-228600" rtl="0">
              <a:spcBef>
                <a:spcPts val="0"/>
              </a:spcBef>
              <a:spcAft>
                <a:spcPts val="0"/>
              </a:spcAft>
              <a:buClr>
                <a:schemeClr val="accent2"/>
              </a:buClr>
              <a:buSzPts val="1800"/>
              <a:buFont typeface="Arial"/>
              <a:buNone/>
              <a:defRPr sz="2000" b="1">
                <a:solidFill>
                  <a:schemeClr val="accent2"/>
                </a:solidFill>
              </a:defRPr>
            </a:lvl2pPr>
            <a:lvl3pPr marL="1371600" lvl="2" indent="-228600" rtl="0">
              <a:spcBef>
                <a:spcPts val="300"/>
              </a:spcBef>
              <a:spcAft>
                <a:spcPts val="0"/>
              </a:spcAft>
              <a:buClr>
                <a:schemeClr val="accent2"/>
              </a:buClr>
              <a:buSzPts val="1400"/>
              <a:buFont typeface="Arial"/>
              <a:buNone/>
              <a:defRPr sz="1900" b="1">
                <a:solidFill>
                  <a:schemeClr val="accent2"/>
                </a:solidFill>
              </a:defRPr>
            </a:lvl3pPr>
            <a:lvl4pPr marL="1828800" lvl="3" indent="-228600" rtl="0">
              <a:spcBef>
                <a:spcPts val="600"/>
              </a:spcBef>
              <a:spcAft>
                <a:spcPts val="0"/>
              </a:spcAft>
              <a:buClr>
                <a:schemeClr val="accent2"/>
              </a:buClr>
              <a:buSzPts val="1400"/>
              <a:buFont typeface="Arial"/>
              <a:buNone/>
              <a:defRPr sz="1600" b="1">
                <a:solidFill>
                  <a:schemeClr val="accent2"/>
                </a:solidFill>
              </a:defRPr>
            </a:lvl4pPr>
            <a:lvl5pPr marL="2286000" lvl="4" indent="-228600" rtl="0">
              <a:spcBef>
                <a:spcPts val="600"/>
              </a:spcBef>
              <a:spcAft>
                <a:spcPts val="0"/>
              </a:spcAft>
              <a:buClr>
                <a:schemeClr val="accent2"/>
              </a:buClr>
              <a:buSzPts val="1400"/>
              <a:buFont typeface="Arial"/>
              <a:buNone/>
              <a:defRPr sz="1600" b="1">
                <a:solidFill>
                  <a:schemeClr val="accent2"/>
                </a:solidFill>
              </a:defRPr>
            </a:lvl5pPr>
            <a:lvl6pPr marL="2743200" lvl="5" indent="-228600" rtl="0">
              <a:spcBef>
                <a:spcPts val="600"/>
              </a:spcBef>
              <a:spcAft>
                <a:spcPts val="0"/>
              </a:spcAft>
              <a:buClr>
                <a:schemeClr val="accent2"/>
              </a:buClr>
              <a:buSzPts val="1400"/>
              <a:buFont typeface="Arial"/>
              <a:buNone/>
              <a:defRPr sz="1600" b="1">
                <a:solidFill>
                  <a:schemeClr val="accent2"/>
                </a:solidFill>
              </a:defRPr>
            </a:lvl6pPr>
            <a:lvl7pPr marL="3200400" lvl="6" indent="-228600" rtl="0">
              <a:spcBef>
                <a:spcPts val="0"/>
              </a:spcBef>
              <a:spcAft>
                <a:spcPts val="0"/>
              </a:spcAft>
              <a:buClr>
                <a:schemeClr val="accent2"/>
              </a:buClr>
              <a:buSzPts val="1400"/>
              <a:buFont typeface="Arial"/>
              <a:buNone/>
              <a:defRPr sz="1600" b="1">
                <a:solidFill>
                  <a:schemeClr val="accent2"/>
                </a:solidFill>
              </a:defRPr>
            </a:lvl7pPr>
            <a:lvl8pPr marL="3657600" lvl="7" indent="-228600" rtl="0">
              <a:spcBef>
                <a:spcPts val="0"/>
              </a:spcBef>
              <a:spcAft>
                <a:spcPts val="0"/>
              </a:spcAft>
              <a:buClr>
                <a:schemeClr val="accent2"/>
              </a:buClr>
              <a:buSzPts val="1400"/>
              <a:buFont typeface="Arial"/>
              <a:buNone/>
              <a:defRPr sz="1600" b="1">
                <a:solidFill>
                  <a:schemeClr val="accent2"/>
                </a:solidFill>
              </a:defRPr>
            </a:lvl8pPr>
            <a:lvl9pPr marL="4114800" lvl="8" indent="-228600" rtl="0">
              <a:spcBef>
                <a:spcPts val="0"/>
              </a:spcBef>
              <a:spcAft>
                <a:spcPts val="0"/>
              </a:spcAft>
              <a:buClr>
                <a:schemeClr val="accent2"/>
              </a:buClr>
              <a:buSzPts val="1400"/>
              <a:buFont typeface="Arial"/>
              <a:buNone/>
              <a:defRPr sz="1600" b="1">
                <a:solidFill>
                  <a:schemeClr val="accent2"/>
                </a:solidFill>
              </a:defRPr>
            </a:lvl9pPr>
          </a:lstStyle>
          <a:p>
            <a:endParaRPr/>
          </a:p>
        </p:txBody>
      </p:sp>
      <p:sp>
        <p:nvSpPr>
          <p:cNvPr id="134" name="Google Shape;134;p21"/>
          <p:cNvSpPr txBox="1">
            <a:spLocks noGrp="1"/>
          </p:cNvSpPr>
          <p:nvPr>
            <p:ph type="title"/>
          </p:nvPr>
        </p:nvSpPr>
        <p:spPr>
          <a:xfrm>
            <a:off x="571500" y="132841"/>
            <a:ext cx="67212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solidFill>
                  <a:schemeClr val="accent1"/>
                </a:solidFill>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35" name="Google Shape;135;p21"/>
          <p:cNvSpPr txBox="1">
            <a:spLocks noGrp="1"/>
          </p:cNvSpPr>
          <p:nvPr>
            <p:ph type="body" idx="2"/>
          </p:nvPr>
        </p:nvSpPr>
        <p:spPr>
          <a:xfrm>
            <a:off x="571500" y="1689276"/>
            <a:ext cx="6714000" cy="2589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399"/>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spcBef>
                <a:spcPts val="300"/>
              </a:spcBef>
              <a:spcAft>
                <a:spcPts val="0"/>
              </a:spcAft>
              <a:buClr>
                <a:srgbClr val="5B5B5B"/>
              </a:buClr>
              <a:buSzPts val="1400"/>
              <a:buChar char="•"/>
              <a:defRPr>
                <a:solidFill>
                  <a:srgbClr val="5B5B5B"/>
                </a:solidFill>
              </a:defRPr>
            </a:lvl3pPr>
            <a:lvl4pPr marL="1828800" lvl="3" indent="-317500" rtl="0">
              <a:spcBef>
                <a:spcPts val="600"/>
              </a:spcBef>
              <a:spcAft>
                <a:spcPts val="0"/>
              </a:spcAft>
              <a:buClr>
                <a:srgbClr val="5B5B5B"/>
              </a:buClr>
              <a:buSzPts val="1400"/>
              <a:buChar char="•"/>
              <a:defRPr>
                <a:solidFill>
                  <a:srgbClr val="5B5B5B"/>
                </a:solidFill>
              </a:defRPr>
            </a:lvl4pPr>
            <a:lvl5pPr marL="2286000" lvl="4" indent="-228600" rtl="0">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 - Basic - Photo 1">
  <p:cSld name="Photo_Content_1">
    <p:spTree>
      <p:nvGrpSpPr>
        <p:cNvPr id="1" name="Shape 136"/>
        <p:cNvGrpSpPr/>
        <p:nvPr/>
      </p:nvGrpSpPr>
      <p:grpSpPr>
        <a:xfrm>
          <a:off x="0" y="0"/>
          <a:ext cx="0" cy="0"/>
          <a:chOff x="0" y="0"/>
          <a:chExt cx="0" cy="0"/>
        </a:xfrm>
      </p:grpSpPr>
      <p:sp>
        <p:nvSpPr>
          <p:cNvPr id="137" name="Google Shape;137;p22"/>
          <p:cNvSpPr txBox="1">
            <a:spLocks noGrp="1"/>
          </p:cNvSpPr>
          <p:nvPr>
            <p:ph type="body" idx="1"/>
          </p:nvPr>
        </p:nvSpPr>
        <p:spPr>
          <a:xfrm>
            <a:off x="571499" y="1079525"/>
            <a:ext cx="67182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Font typeface="Arial"/>
              <a:buNone/>
              <a:defRPr sz="2400" b="0">
                <a:solidFill>
                  <a:schemeClr val="accent2"/>
                </a:solidFill>
                <a:latin typeface="Arial"/>
                <a:ea typeface="Arial"/>
                <a:cs typeface="Arial"/>
                <a:sym typeface="Arial"/>
              </a:defRPr>
            </a:lvl1pPr>
            <a:lvl2pPr marL="914400" lvl="1" indent="-228600" rtl="0">
              <a:spcBef>
                <a:spcPts val="0"/>
              </a:spcBef>
              <a:spcAft>
                <a:spcPts val="0"/>
              </a:spcAft>
              <a:buClr>
                <a:schemeClr val="accent2"/>
              </a:buClr>
              <a:buSzPts val="1800"/>
              <a:buFont typeface="Arial"/>
              <a:buNone/>
              <a:defRPr sz="2000" b="1">
                <a:solidFill>
                  <a:schemeClr val="accent2"/>
                </a:solidFill>
              </a:defRPr>
            </a:lvl2pPr>
            <a:lvl3pPr marL="1371600" lvl="2" indent="-228600" rtl="0">
              <a:spcBef>
                <a:spcPts val="300"/>
              </a:spcBef>
              <a:spcAft>
                <a:spcPts val="0"/>
              </a:spcAft>
              <a:buClr>
                <a:schemeClr val="accent2"/>
              </a:buClr>
              <a:buSzPts val="1400"/>
              <a:buFont typeface="Arial"/>
              <a:buNone/>
              <a:defRPr sz="1900" b="1">
                <a:solidFill>
                  <a:schemeClr val="accent2"/>
                </a:solidFill>
              </a:defRPr>
            </a:lvl3pPr>
            <a:lvl4pPr marL="1828800" lvl="3" indent="-228600" rtl="0">
              <a:spcBef>
                <a:spcPts val="600"/>
              </a:spcBef>
              <a:spcAft>
                <a:spcPts val="0"/>
              </a:spcAft>
              <a:buClr>
                <a:schemeClr val="accent2"/>
              </a:buClr>
              <a:buSzPts val="1400"/>
              <a:buFont typeface="Arial"/>
              <a:buNone/>
              <a:defRPr sz="1600" b="1">
                <a:solidFill>
                  <a:schemeClr val="accent2"/>
                </a:solidFill>
              </a:defRPr>
            </a:lvl4pPr>
            <a:lvl5pPr marL="2286000" lvl="4" indent="-228600" rtl="0">
              <a:spcBef>
                <a:spcPts val="600"/>
              </a:spcBef>
              <a:spcAft>
                <a:spcPts val="0"/>
              </a:spcAft>
              <a:buClr>
                <a:schemeClr val="accent2"/>
              </a:buClr>
              <a:buSzPts val="1400"/>
              <a:buFont typeface="Arial"/>
              <a:buNone/>
              <a:defRPr sz="1600" b="1">
                <a:solidFill>
                  <a:schemeClr val="accent2"/>
                </a:solidFill>
              </a:defRPr>
            </a:lvl5pPr>
            <a:lvl6pPr marL="2743200" lvl="5" indent="-228600" rtl="0">
              <a:spcBef>
                <a:spcPts val="600"/>
              </a:spcBef>
              <a:spcAft>
                <a:spcPts val="0"/>
              </a:spcAft>
              <a:buClr>
                <a:schemeClr val="accent2"/>
              </a:buClr>
              <a:buSzPts val="1400"/>
              <a:buFont typeface="Arial"/>
              <a:buNone/>
              <a:defRPr sz="1600" b="1">
                <a:solidFill>
                  <a:schemeClr val="accent2"/>
                </a:solidFill>
              </a:defRPr>
            </a:lvl6pPr>
            <a:lvl7pPr marL="3200400" lvl="6" indent="-228600" rtl="0">
              <a:spcBef>
                <a:spcPts val="0"/>
              </a:spcBef>
              <a:spcAft>
                <a:spcPts val="0"/>
              </a:spcAft>
              <a:buClr>
                <a:schemeClr val="accent2"/>
              </a:buClr>
              <a:buSzPts val="1400"/>
              <a:buFont typeface="Arial"/>
              <a:buNone/>
              <a:defRPr sz="1600" b="1">
                <a:solidFill>
                  <a:schemeClr val="accent2"/>
                </a:solidFill>
              </a:defRPr>
            </a:lvl7pPr>
            <a:lvl8pPr marL="3657600" lvl="7" indent="-228600" rtl="0">
              <a:spcBef>
                <a:spcPts val="0"/>
              </a:spcBef>
              <a:spcAft>
                <a:spcPts val="0"/>
              </a:spcAft>
              <a:buClr>
                <a:schemeClr val="accent2"/>
              </a:buClr>
              <a:buSzPts val="1400"/>
              <a:buFont typeface="Arial"/>
              <a:buNone/>
              <a:defRPr sz="1600" b="1">
                <a:solidFill>
                  <a:schemeClr val="accent2"/>
                </a:solidFill>
              </a:defRPr>
            </a:lvl8pPr>
            <a:lvl9pPr marL="4114800" lvl="8" indent="-228600" rtl="0">
              <a:spcBef>
                <a:spcPts val="0"/>
              </a:spcBef>
              <a:spcAft>
                <a:spcPts val="0"/>
              </a:spcAft>
              <a:buClr>
                <a:schemeClr val="accent2"/>
              </a:buClr>
              <a:buSzPts val="1400"/>
              <a:buFont typeface="Arial"/>
              <a:buNone/>
              <a:defRPr sz="1600" b="1">
                <a:solidFill>
                  <a:schemeClr val="accent2"/>
                </a:solidFill>
              </a:defRPr>
            </a:lvl9pPr>
          </a:lstStyle>
          <a:p>
            <a:endParaRPr/>
          </a:p>
        </p:txBody>
      </p:sp>
      <p:sp>
        <p:nvSpPr>
          <p:cNvPr id="138" name="Google Shape;138;p22"/>
          <p:cNvSpPr txBox="1">
            <a:spLocks noGrp="1"/>
          </p:cNvSpPr>
          <p:nvPr>
            <p:ph type="title"/>
          </p:nvPr>
        </p:nvSpPr>
        <p:spPr>
          <a:xfrm>
            <a:off x="571500" y="132841"/>
            <a:ext cx="67212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solidFill>
                  <a:schemeClr val="accent1"/>
                </a:solidFill>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39" name="Google Shape;139;p22"/>
          <p:cNvSpPr txBox="1">
            <a:spLocks noGrp="1"/>
          </p:cNvSpPr>
          <p:nvPr>
            <p:ph type="body" idx="2"/>
          </p:nvPr>
        </p:nvSpPr>
        <p:spPr>
          <a:xfrm>
            <a:off x="571500" y="1689276"/>
            <a:ext cx="6714000" cy="25893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399"/>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spcBef>
                <a:spcPts val="300"/>
              </a:spcBef>
              <a:spcAft>
                <a:spcPts val="0"/>
              </a:spcAft>
              <a:buClr>
                <a:srgbClr val="5B5B5B"/>
              </a:buClr>
              <a:buSzPts val="1400"/>
              <a:buChar char="•"/>
              <a:defRPr>
                <a:solidFill>
                  <a:srgbClr val="5B5B5B"/>
                </a:solidFill>
              </a:defRPr>
            </a:lvl3pPr>
            <a:lvl4pPr marL="1828800" lvl="3" indent="-317500" rtl="0">
              <a:spcBef>
                <a:spcPts val="600"/>
              </a:spcBef>
              <a:spcAft>
                <a:spcPts val="0"/>
              </a:spcAft>
              <a:buClr>
                <a:srgbClr val="5B5B5B"/>
              </a:buClr>
              <a:buSzPts val="1400"/>
              <a:buChar char="•"/>
              <a:defRPr>
                <a:solidFill>
                  <a:srgbClr val="5B5B5B"/>
                </a:solidFill>
              </a:defRPr>
            </a:lvl4pPr>
            <a:lvl5pPr marL="2286000" lvl="4" indent="-228600" rtl="0">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140" name="Google Shape;140;p22"/>
          <p:cNvSpPr txBox="1">
            <a:spLocks noGrp="1"/>
          </p:cNvSpPr>
          <p:nvPr>
            <p:ph type="ftr" idx="11"/>
          </p:nvPr>
        </p:nvSpPr>
        <p:spPr>
          <a:xfrm>
            <a:off x="577850" y="6498167"/>
            <a:ext cx="10587000" cy="181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1400"/>
              <a:buFont typeface="Arial"/>
              <a:buNone/>
              <a:defRPr sz="1100" b="0" i="0" u="none" strike="noStrike" cap="none">
                <a:solidFill>
                  <a:schemeClr val="accent2"/>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1" marR="0" lvl="2" indent="-1256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5"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7"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8" marR="0" lvl="7" indent="-1221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141" name="Google Shape;141;p22"/>
          <p:cNvSpPr/>
          <p:nvPr/>
        </p:nvSpPr>
        <p:spPr>
          <a:xfrm>
            <a:off x="7857550" y="-1500"/>
            <a:ext cx="4331400" cy="68580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FFFFFF"/>
                </a:solidFill>
              </a:rPr>
              <a:t>Crop Your Image To </a:t>
            </a:r>
            <a:br>
              <a:rPr lang="en-US" sz="2400">
                <a:solidFill>
                  <a:srgbClr val="FFFFFF"/>
                </a:solidFill>
              </a:rPr>
            </a:br>
            <a:r>
              <a:rPr lang="en-US" sz="2400">
                <a:solidFill>
                  <a:srgbClr val="FFFFFF"/>
                </a:solidFill>
              </a:rPr>
              <a:t>this Space For A Photo slide</a:t>
            </a:r>
            <a:endParaRPr sz="2400">
              <a:solidFill>
                <a:srgbClr val="FFFFFF"/>
              </a:solidFill>
            </a:endParaRPr>
          </a:p>
          <a:p>
            <a:pPr marL="0" lvl="0" indent="0" algn="ctr" rtl="0">
              <a:spcBef>
                <a:spcPts val="0"/>
              </a:spcBef>
              <a:spcAft>
                <a:spcPts val="0"/>
              </a:spcAft>
              <a:buNone/>
            </a:pPr>
            <a:endParaRPr sz="2400">
              <a:solidFill>
                <a:srgbClr val="FFFFFF"/>
              </a:solidFill>
            </a:endParaRPr>
          </a:p>
          <a:p>
            <a:pPr marL="0" lvl="0" indent="0" algn="ctr" rtl="0">
              <a:spcBef>
                <a:spcPts val="0"/>
              </a:spcBef>
              <a:spcAft>
                <a:spcPts val="0"/>
              </a:spcAft>
              <a:buNone/>
            </a:pPr>
            <a:r>
              <a:rPr lang="en-US" sz="2400">
                <a:solidFill>
                  <a:srgbClr val="FFFFFF"/>
                </a:solidFill>
              </a:rPr>
              <a:t>Or place a shape the color of your Product Cloud</a:t>
            </a:r>
            <a:endParaRPr sz="2400">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R - Segue_Slide_Blue Mountain">
  <p:cSld name="Segue_slide_4">
    <p:bg>
      <p:bgPr>
        <a:solidFill>
          <a:srgbClr val="178BD1"/>
        </a:solidFill>
        <a:effectLst/>
      </p:bgPr>
    </p:bg>
    <p:spTree>
      <p:nvGrpSpPr>
        <p:cNvPr id="1" name="Shape 142"/>
        <p:cNvGrpSpPr/>
        <p:nvPr/>
      </p:nvGrpSpPr>
      <p:grpSpPr>
        <a:xfrm>
          <a:off x="0" y="0"/>
          <a:ext cx="0" cy="0"/>
          <a:chOff x="0" y="0"/>
          <a:chExt cx="0" cy="0"/>
        </a:xfrm>
      </p:grpSpPr>
      <p:sp>
        <p:nvSpPr>
          <p:cNvPr id="143" name="Google Shape;143;p23"/>
          <p:cNvSpPr txBox="1">
            <a:spLocks noGrp="1"/>
          </p:cNvSpPr>
          <p:nvPr>
            <p:ph type="ctrTitle"/>
          </p:nvPr>
        </p:nvSpPr>
        <p:spPr>
          <a:xfrm>
            <a:off x="4131625" y="1926275"/>
            <a:ext cx="6760500" cy="1994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4800"/>
              <a:buNone/>
              <a:defRPr sz="4800" b="0" i="0" u="none" strike="noStrike" cap="none">
                <a:solidFill>
                  <a:schemeClr val="lt1"/>
                </a:solidFil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
        <p:nvSpPr>
          <p:cNvPr id="144" name="Google Shape;144;p23"/>
          <p:cNvSpPr txBox="1">
            <a:spLocks noGrp="1"/>
          </p:cNvSpPr>
          <p:nvPr>
            <p:ph type="body" idx="1"/>
          </p:nvPr>
        </p:nvSpPr>
        <p:spPr>
          <a:xfrm>
            <a:off x="554972" y="3850525"/>
            <a:ext cx="10420200" cy="7158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rgbClr val="FFFFFF"/>
              </a:buClr>
              <a:buSzPts val="2000"/>
              <a:buFont typeface="Arial"/>
              <a:buNone/>
              <a:defRPr sz="2400" b="0">
                <a:solidFill>
                  <a:srgbClr val="FFFFFF"/>
                </a:solidFill>
                <a:latin typeface="Arial"/>
                <a:ea typeface="Arial"/>
                <a:cs typeface="Arial"/>
                <a:sym typeface="Arial"/>
              </a:defRPr>
            </a:lvl1pPr>
            <a:lvl2pPr marL="914400" lvl="1" indent="-228600" rtl="0">
              <a:spcBef>
                <a:spcPts val="0"/>
              </a:spcBef>
              <a:spcAft>
                <a:spcPts val="0"/>
              </a:spcAft>
              <a:buSzPts val="1800"/>
              <a:buFont typeface="Arial"/>
              <a:buNone/>
              <a:defRPr sz="2000" b="1"/>
            </a:lvl2pPr>
            <a:lvl3pPr marL="1371600" lvl="2" indent="-228600" rtl="0">
              <a:spcBef>
                <a:spcPts val="300"/>
              </a:spcBef>
              <a:spcAft>
                <a:spcPts val="0"/>
              </a:spcAft>
              <a:buSzPts val="1400"/>
              <a:buFont typeface="Arial"/>
              <a:buNone/>
              <a:defRPr sz="1900" b="1"/>
            </a:lvl3pPr>
            <a:lvl4pPr marL="1828800" lvl="3" indent="-228600" rtl="0">
              <a:spcBef>
                <a:spcPts val="600"/>
              </a:spcBef>
              <a:spcAft>
                <a:spcPts val="0"/>
              </a:spcAft>
              <a:buSzPts val="1400"/>
              <a:buFont typeface="Arial"/>
              <a:buNone/>
              <a:defRPr sz="1600" b="1"/>
            </a:lvl4pPr>
            <a:lvl5pPr marL="2286000" lvl="4" indent="-228600" rtl="0">
              <a:spcBef>
                <a:spcPts val="600"/>
              </a:spcBef>
              <a:spcAft>
                <a:spcPts val="0"/>
              </a:spcAft>
              <a:buSzPts val="1400"/>
              <a:buFont typeface="Arial"/>
              <a:buNone/>
              <a:defRPr sz="1600" b="1"/>
            </a:lvl5pPr>
            <a:lvl6pPr marL="2743200" lvl="5" indent="-228600" rtl="0">
              <a:spcBef>
                <a:spcPts val="600"/>
              </a:spcBef>
              <a:spcAft>
                <a:spcPts val="0"/>
              </a:spcAft>
              <a:buSzPts val="1400"/>
              <a:buFont typeface="Arial"/>
              <a:buNone/>
              <a:defRPr sz="1600" b="1"/>
            </a:lvl6pPr>
            <a:lvl7pPr marL="3200400" lvl="6" indent="-228600" rtl="0">
              <a:spcBef>
                <a:spcPts val="0"/>
              </a:spcBef>
              <a:spcAft>
                <a:spcPts val="0"/>
              </a:spcAft>
              <a:buSzPts val="1400"/>
              <a:buFont typeface="Arial"/>
              <a:buNone/>
              <a:defRPr sz="1600" b="1"/>
            </a:lvl7pPr>
            <a:lvl8pPr marL="3657600" lvl="7" indent="-228600" rtl="0">
              <a:spcBef>
                <a:spcPts val="0"/>
              </a:spcBef>
              <a:spcAft>
                <a:spcPts val="0"/>
              </a:spcAft>
              <a:buSzPts val="1400"/>
              <a:buFont typeface="Arial"/>
              <a:buNone/>
              <a:defRPr sz="1600" b="1"/>
            </a:lvl8pPr>
            <a:lvl9pPr marL="4114800" lvl="8" indent="-228600" rtl="0">
              <a:spcBef>
                <a:spcPts val="0"/>
              </a:spcBef>
              <a:spcAft>
                <a:spcPts val="0"/>
              </a:spcAft>
              <a:buSzPts val="1400"/>
              <a:buFont typeface="Arial"/>
              <a:buNone/>
              <a:defRPr sz="1600" b="1"/>
            </a:lvl9pPr>
          </a:lstStyle>
          <a:p>
            <a:endParaRPr/>
          </a:p>
        </p:txBody>
      </p:sp>
      <p:sp>
        <p:nvSpPr>
          <p:cNvPr id="145" name="Google Shape;145;p23"/>
          <p:cNvSpPr txBox="1">
            <a:spLocks noGrp="1"/>
          </p:cNvSpPr>
          <p:nvPr>
            <p:ph type="body" idx="2"/>
          </p:nvPr>
        </p:nvSpPr>
        <p:spPr>
          <a:xfrm>
            <a:off x="4123523" y="3862863"/>
            <a:ext cx="7470300" cy="715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2000"/>
              <a:buFont typeface="Arial"/>
              <a:buNone/>
              <a:defRPr sz="2400" b="0" i="0" u="none" strike="noStrike" cap="none">
                <a:solidFill>
                  <a:schemeClr val="lt1"/>
                </a:solidFill>
                <a:latin typeface="Arial"/>
                <a:ea typeface="Arial"/>
                <a:cs typeface="Arial"/>
                <a:sym typeface="Arial"/>
              </a:defRPr>
            </a:lvl1pPr>
            <a:lvl2pPr marL="914400" marR="0" lvl="1" indent="-228600" algn="l" rtl="0">
              <a:spcBef>
                <a:spcPts val="200"/>
              </a:spcBef>
              <a:spcAft>
                <a:spcPts val="0"/>
              </a:spcAft>
              <a:buClr>
                <a:schemeClr val="accent2"/>
              </a:buClr>
              <a:buSzPts val="1800"/>
              <a:buFont typeface="Arial"/>
              <a:buNone/>
              <a:defRPr sz="2000" b="1" i="0" u="none" strike="noStrike" cap="none">
                <a:solidFill>
                  <a:schemeClr val="accent2"/>
                </a:solidFill>
                <a:latin typeface="Arial"/>
                <a:ea typeface="Arial"/>
                <a:cs typeface="Arial"/>
                <a:sym typeface="Arial"/>
              </a:defRPr>
            </a:lvl2pPr>
            <a:lvl3pPr marL="1371600" marR="0" lvl="2" indent="-228600" algn="l" rtl="0">
              <a:spcBef>
                <a:spcPts val="600"/>
              </a:spcBef>
              <a:spcAft>
                <a:spcPts val="0"/>
              </a:spcAft>
              <a:buClr>
                <a:schemeClr val="accent2"/>
              </a:buClr>
              <a:buSzPts val="1400"/>
              <a:buFont typeface="Arial"/>
              <a:buNone/>
              <a:defRPr sz="1800" b="1" i="0" u="none" strike="noStrike" cap="none">
                <a:solidFill>
                  <a:schemeClr val="accent2"/>
                </a:solidFill>
                <a:latin typeface="Arial"/>
                <a:ea typeface="Arial"/>
                <a:cs typeface="Arial"/>
                <a:sym typeface="Arial"/>
              </a:defRPr>
            </a:lvl3pPr>
            <a:lvl4pPr marL="1828800" marR="0" lvl="3" indent="-228600" algn="l" rtl="0">
              <a:spcBef>
                <a:spcPts val="600"/>
              </a:spcBef>
              <a:spcAft>
                <a:spcPts val="0"/>
              </a:spcAft>
              <a:buClr>
                <a:schemeClr val="accent2"/>
              </a:buClr>
              <a:buSzPts val="1400"/>
              <a:buFont typeface="Arial"/>
              <a:buNone/>
              <a:defRPr sz="16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Clr>
                <a:srgbClr val="7F7F7F"/>
              </a:buClr>
              <a:buSzPts val="1400"/>
              <a:buFont typeface="Arial"/>
              <a:buNone/>
              <a:defRPr sz="1600" b="1" i="0" u="none" strike="noStrike" cap="none">
                <a:solidFill>
                  <a:srgbClr val="5C656A"/>
                </a:solidFill>
                <a:latin typeface="Arial"/>
                <a:ea typeface="Arial"/>
                <a:cs typeface="Arial"/>
                <a:sym typeface="Arial"/>
              </a:defRPr>
            </a:lvl5pPr>
            <a:lvl6pPr marL="2743200" marR="0" lvl="5" indent="-228600" algn="l" rtl="0">
              <a:spcBef>
                <a:spcPts val="60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9pPr>
          </a:lstStyle>
          <a:p>
            <a:endParaRPr/>
          </a:p>
        </p:txBody>
      </p:sp>
      <p:sp>
        <p:nvSpPr>
          <p:cNvPr id="146" name="Google Shape;146;p23"/>
          <p:cNvSpPr/>
          <p:nvPr/>
        </p:nvSpPr>
        <p:spPr>
          <a:xfrm>
            <a:off x="10198651" y="-567871"/>
            <a:ext cx="2872200" cy="1992600"/>
          </a:xfrm>
          <a:custGeom>
            <a:avLst/>
            <a:gdLst/>
            <a:ahLst/>
            <a:cxnLst/>
            <a:rect l="l" t="t" r="r" b="b"/>
            <a:pathLst>
              <a:path w="120000" h="120000" extrusionOk="0">
                <a:moveTo>
                  <a:pt x="49950" y="13094"/>
                </a:moveTo>
                <a:cubicBezTo>
                  <a:pt x="53822" y="7327"/>
                  <a:pt x="59205" y="3766"/>
                  <a:pt x="65155" y="3766"/>
                </a:cubicBezTo>
                <a:cubicBezTo>
                  <a:pt x="73083" y="3766"/>
                  <a:pt x="79983" y="10077"/>
                  <a:pt x="83672" y="19433"/>
                </a:cubicBezTo>
                <a:cubicBezTo>
                  <a:pt x="86866" y="17394"/>
                  <a:pt x="90411" y="16266"/>
                  <a:pt x="94133" y="16266"/>
                </a:cubicBezTo>
                <a:cubicBezTo>
                  <a:pt x="108422" y="16266"/>
                  <a:pt x="120000" y="32955"/>
                  <a:pt x="120000" y="53544"/>
                </a:cubicBezTo>
                <a:cubicBezTo>
                  <a:pt x="120000" y="74127"/>
                  <a:pt x="108422" y="90811"/>
                  <a:pt x="94133" y="90811"/>
                </a:cubicBezTo>
                <a:cubicBezTo>
                  <a:pt x="92383" y="90811"/>
                  <a:pt x="90688" y="90555"/>
                  <a:pt x="89033" y="90088"/>
                </a:cubicBezTo>
                <a:cubicBezTo>
                  <a:pt x="85783" y="98344"/>
                  <a:pt x="79616" y="103933"/>
                  <a:pt x="72527" y="103933"/>
                </a:cubicBezTo>
                <a:cubicBezTo>
                  <a:pt x="69555" y="103933"/>
                  <a:pt x="66744" y="102961"/>
                  <a:pt x="64244" y="101211"/>
                </a:cubicBezTo>
                <a:cubicBezTo>
                  <a:pt x="60966" y="112272"/>
                  <a:pt x="53322" y="120000"/>
                  <a:pt x="44394" y="120000"/>
                </a:cubicBezTo>
                <a:cubicBezTo>
                  <a:pt x="35100" y="120000"/>
                  <a:pt x="27194" y="111588"/>
                  <a:pt x="24155" y="99816"/>
                </a:cubicBezTo>
                <a:cubicBezTo>
                  <a:pt x="22822" y="100222"/>
                  <a:pt x="21444" y="100444"/>
                  <a:pt x="20033" y="100444"/>
                </a:cubicBezTo>
                <a:cubicBezTo>
                  <a:pt x="8972" y="100444"/>
                  <a:pt x="0" y="87488"/>
                  <a:pt x="0" y="71522"/>
                </a:cubicBezTo>
                <a:cubicBezTo>
                  <a:pt x="0" y="60822"/>
                  <a:pt x="4027" y="51494"/>
                  <a:pt x="10005" y="46483"/>
                </a:cubicBezTo>
                <a:cubicBezTo>
                  <a:pt x="8761" y="42438"/>
                  <a:pt x="8083" y="37950"/>
                  <a:pt x="8083" y="33255"/>
                </a:cubicBezTo>
                <a:cubicBezTo>
                  <a:pt x="8083" y="14888"/>
                  <a:pt x="18511" y="0"/>
                  <a:pt x="31383" y="0"/>
                </a:cubicBezTo>
                <a:cubicBezTo>
                  <a:pt x="38966" y="0"/>
                  <a:pt x="45683" y="5138"/>
                  <a:pt x="49950" y="13094"/>
                </a:cubicBezTo>
              </a:path>
            </a:pathLst>
          </a:custGeom>
          <a:solidFill>
            <a:srgbClr val="FFFFFF"/>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None/>
            </a:pPr>
            <a:endParaRPr sz="900">
              <a:solidFill>
                <a:schemeClr val="dk1"/>
              </a:solidFill>
              <a:latin typeface="Arial"/>
              <a:ea typeface="Arial"/>
              <a:cs typeface="Arial"/>
              <a:sym typeface="Arial"/>
            </a:endParaRPr>
          </a:p>
        </p:txBody>
      </p:sp>
      <p:pic>
        <p:nvPicPr>
          <p:cNvPr id="147" name="Google Shape;147;p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08523" y="537373"/>
            <a:ext cx="661500" cy="463200"/>
          </a:xfrm>
          <a:prstGeom prst="rect">
            <a:avLst/>
          </a:prstGeom>
          <a:noFill/>
          <a:ln>
            <a:noFill/>
          </a:ln>
        </p:spPr>
      </p:pic>
      <p:grpSp>
        <p:nvGrpSpPr>
          <p:cNvPr id="148" name="Google Shape;148;p23"/>
          <p:cNvGrpSpPr/>
          <p:nvPr/>
        </p:nvGrpSpPr>
        <p:grpSpPr>
          <a:xfrm>
            <a:off x="-4178923" y="1354534"/>
            <a:ext cx="9390072" cy="5503500"/>
            <a:chOff x="0" y="0"/>
            <a:chExt cx="18783900" cy="11007000"/>
          </a:xfrm>
        </p:grpSpPr>
        <p:sp>
          <p:nvSpPr>
            <p:cNvPr id="149" name="Google Shape;149;p23"/>
            <p:cNvSpPr/>
            <p:nvPr/>
          </p:nvSpPr>
          <p:spPr>
            <a:xfrm>
              <a:off x="0" y="0"/>
              <a:ext cx="18783900" cy="11007000"/>
            </a:xfrm>
            <a:custGeom>
              <a:avLst/>
              <a:gdLst/>
              <a:ahLst/>
              <a:cxnLst/>
              <a:rect l="l" t="t" r="r" b="b"/>
              <a:pathLst>
                <a:path w="120000" h="120000" extrusionOk="0">
                  <a:moveTo>
                    <a:pt x="0" y="120000"/>
                  </a:moveTo>
                  <a:lnTo>
                    <a:pt x="5766" y="89577"/>
                  </a:lnTo>
                  <a:lnTo>
                    <a:pt x="10744" y="92261"/>
                  </a:lnTo>
                  <a:lnTo>
                    <a:pt x="12838" y="83766"/>
                  </a:lnTo>
                  <a:lnTo>
                    <a:pt x="15166" y="83766"/>
                  </a:lnTo>
                  <a:lnTo>
                    <a:pt x="23594" y="53350"/>
                  </a:lnTo>
                  <a:lnTo>
                    <a:pt x="42872" y="37177"/>
                  </a:lnTo>
                  <a:lnTo>
                    <a:pt x="62005" y="583"/>
                  </a:lnTo>
                  <a:lnTo>
                    <a:pt x="69961" y="3311"/>
                  </a:lnTo>
                  <a:lnTo>
                    <a:pt x="72627" y="0"/>
                  </a:lnTo>
                  <a:lnTo>
                    <a:pt x="78077" y="18488"/>
                  </a:lnTo>
                  <a:lnTo>
                    <a:pt x="87788" y="59666"/>
                  </a:lnTo>
                  <a:lnTo>
                    <a:pt x="92927" y="55605"/>
                  </a:lnTo>
                  <a:lnTo>
                    <a:pt x="102705" y="83322"/>
                  </a:lnTo>
                  <a:lnTo>
                    <a:pt x="106900" y="84511"/>
                  </a:lnTo>
                  <a:lnTo>
                    <a:pt x="120000" y="120000"/>
                  </a:lnTo>
                  <a:cubicBezTo>
                    <a:pt x="120000" y="120000"/>
                    <a:pt x="0" y="120000"/>
                    <a:pt x="0" y="120000"/>
                  </a:cubicBezTo>
                  <a:close/>
                </a:path>
              </a:pathLst>
            </a:custGeom>
            <a:gradFill>
              <a:gsLst>
                <a:gs pos="0">
                  <a:srgbClr val="00B2A9"/>
                </a:gs>
                <a:gs pos="61890">
                  <a:srgbClr val="00A59C"/>
                </a:gs>
                <a:gs pos="100000">
                  <a:srgbClr val="009790"/>
                </a:gs>
              </a:gsLst>
              <a:lin ang="5400012" scaled="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pic>
          <p:nvPicPr>
            <p:cNvPr id="150" name="Google Shape;150;p23"/>
            <p:cNvPicPr preferRelativeResize="0"/>
            <p:nvPr/>
          </p:nvPicPr>
          <p:blipFill rotWithShape="1">
            <a:blip r:embed="rId3" cstate="screen">
              <a:alphaModFix amt="18400"/>
              <a:extLst>
                <a:ext uri="{28A0092B-C50C-407E-A947-70E740481C1C}">
                  <a14:useLocalDpi xmlns:a14="http://schemas.microsoft.com/office/drawing/2010/main"/>
                </a:ext>
              </a:extLst>
            </a:blip>
            <a:srcRect/>
            <a:stretch/>
          </p:blipFill>
          <p:spPr>
            <a:xfrm>
              <a:off x="0" y="0"/>
              <a:ext cx="18783600" cy="11007000"/>
            </a:xfrm>
            <a:custGeom>
              <a:avLst/>
              <a:gdLst/>
              <a:ahLst/>
              <a:cxnLst/>
              <a:rect l="l" t="t" r="r" b="b"/>
              <a:pathLst>
                <a:path w="120000" h="120000" extrusionOk="0">
                  <a:moveTo>
                    <a:pt x="72627" y="0"/>
                  </a:moveTo>
                  <a:lnTo>
                    <a:pt x="69955" y="3311"/>
                  </a:lnTo>
                  <a:lnTo>
                    <a:pt x="62005" y="583"/>
                  </a:lnTo>
                  <a:lnTo>
                    <a:pt x="42866" y="37177"/>
                  </a:lnTo>
                  <a:lnTo>
                    <a:pt x="23594" y="53350"/>
                  </a:lnTo>
                  <a:lnTo>
                    <a:pt x="15166" y="83766"/>
                  </a:lnTo>
                  <a:lnTo>
                    <a:pt x="12838" y="83766"/>
                  </a:lnTo>
                  <a:lnTo>
                    <a:pt x="10744" y="92261"/>
                  </a:lnTo>
                  <a:lnTo>
                    <a:pt x="5761" y="89577"/>
                  </a:lnTo>
                  <a:lnTo>
                    <a:pt x="0" y="120000"/>
                  </a:lnTo>
                  <a:cubicBezTo>
                    <a:pt x="0" y="120000"/>
                    <a:pt x="120000" y="120000"/>
                    <a:pt x="120000" y="120000"/>
                  </a:cubicBezTo>
                  <a:lnTo>
                    <a:pt x="106900" y="84511"/>
                  </a:lnTo>
                  <a:lnTo>
                    <a:pt x="102705" y="83322"/>
                  </a:lnTo>
                  <a:lnTo>
                    <a:pt x="92927" y="55605"/>
                  </a:lnTo>
                  <a:lnTo>
                    <a:pt x="87788" y="59666"/>
                  </a:lnTo>
                  <a:lnTo>
                    <a:pt x="78077" y="18488"/>
                  </a:lnTo>
                  <a:lnTo>
                    <a:pt x="72627" y="0"/>
                  </a:lnTo>
                  <a:close/>
                </a:path>
              </a:pathLst>
            </a:custGeom>
            <a:noFill/>
            <a:ln>
              <a:noFill/>
            </a:ln>
          </p:spPr>
        </p:pic>
        <p:sp>
          <p:nvSpPr>
            <p:cNvPr id="151" name="Google Shape;151;p23"/>
            <p:cNvSpPr/>
            <p:nvPr/>
          </p:nvSpPr>
          <p:spPr>
            <a:xfrm>
              <a:off x="6718541" y="45704"/>
              <a:ext cx="3063900" cy="3356700"/>
            </a:xfrm>
            <a:custGeom>
              <a:avLst/>
              <a:gdLst/>
              <a:ahLst/>
              <a:cxnLst/>
              <a:rect l="l" t="t" r="r" b="b"/>
              <a:pathLst>
                <a:path w="120000" h="120000" extrusionOk="0">
                  <a:moveTo>
                    <a:pt x="117305" y="0"/>
                  </a:moveTo>
                  <a:lnTo>
                    <a:pt x="120000" y="70483"/>
                  </a:lnTo>
                  <a:lnTo>
                    <a:pt x="0" y="120000"/>
                  </a:lnTo>
                  <a:cubicBezTo>
                    <a:pt x="0" y="120000"/>
                    <a:pt x="117305" y="0"/>
                    <a:pt x="117305" y="0"/>
                  </a:cubicBezTo>
                  <a:close/>
                </a:path>
              </a:pathLst>
            </a:custGeom>
            <a:gradFill>
              <a:gsLst>
                <a:gs pos="0">
                  <a:srgbClr val="009790"/>
                </a:gs>
                <a:gs pos="38110">
                  <a:srgbClr val="00A59C"/>
                </a:gs>
                <a:gs pos="100000">
                  <a:srgbClr val="00B2A9"/>
                </a:gs>
              </a:gsLst>
              <a:path path="circle">
                <a:fillToRect l="100000" b="100000"/>
              </a:path>
              <a:tileRect t="-100000" r="-10000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2" name="Google Shape;152;p23"/>
            <p:cNvSpPr/>
            <p:nvPr/>
          </p:nvSpPr>
          <p:spPr>
            <a:xfrm>
              <a:off x="0" y="3404975"/>
              <a:ext cx="6710400" cy="7596600"/>
            </a:xfrm>
            <a:custGeom>
              <a:avLst/>
              <a:gdLst/>
              <a:ahLst/>
              <a:cxnLst/>
              <a:rect l="l" t="t" r="r" b="b"/>
              <a:pathLst>
                <a:path w="120000" h="120000" extrusionOk="0">
                  <a:moveTo>
                    <a:pt x="79233" y="42050"/>
                  </a:moveTo>
                  <a:lnTo>
                    <a:pt x="105144" y="32583"/>
                  </a:lnTo>
                  <a:lnTo>
                    <a:pt x="120000" y="0"/>
                  </a:lnTo>
                  <a:lnTo>
                    <a:pt x="66038" y="23427"/>
                  </a:lnTo>
                  <a:lnTo>
                    <a:pt x="42455" y="67500"/>
                  </a:lnTo>
                  <a:lnTo>
                    <a:pt x="35938" y="67500"/>
                  </a:lnTo>
                  <a:lnTo>
                    <a:pt x="30072" y="79811"/>
                  </a:lnTo>
                  <a:lnTo>
                    <a:pt x="16133" y="75922"/>
                  </a:lnTo>
                  <a:lnTo>
                    <a:pt x="0" y="120000"/>
                  </a:lnTo>
                  <a:lnTo>
                    <a:pt x="40955" y="120000"/>
                  </a:lnTo>
                  <a:lnTo>
                    <a:pt x="70922" y="89988"/>
                  </a:lnTo>
                  <a:cubicBezTo>
                    <a:pt x="70922" y="89988"/>
                    <a:pt x="79233" y="42050"/>
                    <a:pt x="79233" y="42050"/>
                  </a:cubicBezTo>
                  <a:close/>
                </a:path>
              </a:pathLst>
            </a:custGeom>
            <a:gradFill>
              <a:gsLst>
                <a:gs pos="0">
                  <a:srgbClr val="009C95"/>
                </a:gs>
                <a:gs pos="100000">
                  <a:srgbClr val="007F78"/>
                </a:gs>
              </a:gsLst>
              <a:lin ang="6133628" scaled="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3" name="Google Shape;153;p23"/>
            <p:cNvSpPr/>
            <p:nvPr/>
          </p:nvSpPr>
          <p:spPr>
            <a:xfrm>
              <a:off x="1770741" y="4890367"/>
              <a:ext cx="1318800" cy="2790000"/>
            </a:xfrm>
            <a:custGeom>
              <a:avLst/>
              <a:gdLst/>
              <a:ahLst/>
              <a:cxnLst/>
              <a:rect l="l" t="t" r="r" b="b"/>
              <a:pathLst>
                <a:path w="120000" h="120000" extrusionOk="0">
                  <a:moveTo>
                    <a:pt x="120000" y="0"/>
                  </a:moveTo>
                  <a:lnTo>
                    <a:pt x="94972" y="94272"/>
                  </a:lnTo>
                  <a:lnTo>
                    <a:pt x="0" y="120000"/>
                  </a:lnTo>
                  <a:cubicBezTo>
                    <a:pt x="0" y="120000"/>
                    <a:pt x="120000" y="0"/>
                    <a:pt x="120000" y="0"/>
                  </a:cubicBezTo>
                  <a:close/>
                </a:path>
              </a:pathLst>
            </a:custGeom>
            <a:solidFill>
              <a:srgbClr val="007F79"/>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4" name="Google Shape;154;p23"/>
            <p:cNvSpPr/>
            <p:nvPr/>
          </p:nvSpPr>
          <p:spPr>
            <a:xfrm>
              <a:off x="3610645" y="5027481"/>
              <a:ext cx="4531200" cy="5970600"/>
            </a:xfrm>
            <a:custGeom>
              <a:avLst/>
              <a:gdLst/>
              <a:ahLst/>
              <a:cxnLst/>
              <a:rect l="l" t="t" r="r" b="b"/>
              <a:pathLst>
                <a:path w="120000" h="120000" extrusionOk="0">
                  <a:moveTo>
                    <a:pt x="97961" y="0"/>
                  </a:moveTo>
                  <a:lnTo>
                    <a:pt x="120000" y="43655"/>
                  </a:lnTo>
                  <a:lnTo>
                    <a:pt x="76561" y="91961"/>
                  </a:lnTo>
                  <a:lnTo>
                    <a:pt x="20088" y="103944"/>
                  </a:lnTo>
                  <a:lnTo>
                    <a:pt x="0" y="120000"/>
                  </a:lnTo>
                  <a:lnTo>
                    <a:pt x="35838" y="76744"/>
                  </a:lnTo>
                  <a:lnTo>
                    <a:pt x="76016" y="63916"/>
                  </a:lnTo>
                  <a:lnTo>
                    <a:pt x="94477" y="43655"/>
                  </a:lnTo>
                  <a:cubicBezTo>
                    <a:pt x="94477" y="43655"/>
                    <a:pt x="97961" y="0"/>
                    <a:pt x="97961" y="0"/>
                  </a:cubicBezTo>
                  <a:close/>
                </a:path>
              </a:pathLst>
            </a:custGeom>
            <a:gradFill>
              <a:gsLst>
                <a:gs pos="0">
                  <a:srgbClr val="009C95"/>
                </a:gs>
                <a:gs pos="100000">
                  <a:srgbClr val="007F78"/>
                </a:gs>
              </a:gsLst>
              <a:lin ang="6133628" scaled="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5" name="Google Shape;155;p23"/>
            <p:cNvSpPr/>
            <p:nvPr/>
          </p:nvSpPr>
          <p:spPr>
            <a:xfrm>
              <a:off x="9712179" y="45704"/>
              <a:ext cx="1245300" cy="598200"/>
            </a:xfrm>
            <a:custGeom>
              <a:avLst/>
              <a:gdLst/>
              <a:ahLst/>
              <a:cxnLst/>
              <a:rect l="l" t="t" r="r" b="b"/>
              <a:pathLst>
                <a:path w="120000" h="120000" extrusionOk="0">
                  <a:moveTo>
                    <a:pt x="0" y="0"/>
                  </a:moveTo>
                  <a:lnTo>
                    <a:pt x="82733" y="120000"/>
                  </a:lnTo>
                  <a:lnTo>
                    <a:pt x="120000" y="50227"/>
                  </a:lnTo>
                  <a:cubicBezTo>
                    <a:pt x="120000" y="50227"/>
                    <a:pt x="0" y="0"/>
                    <a:pt x="0" y="0"/>
                  </a:cubicBezTo>
                  <a:close/>
                </a:path>
              </a:pathLst>
            </a:custGeom>
            <a:gradFill>
              <a:gsLst>
                <a:gs pos="0">
                  <a:srgbClr val="64CCC9"/>
                </a:gs>
                <a:gs pos="100000">
                  <a:srgbClr val="00B2A9"/>
                </a:gs>
              </a:gsLst>
              <a:path path="circle">
                <a:fillToRect l="50000" t="50000" r="50000" b="50000"/>
              </a:path>
              <a:tileRect/>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6" name="Google Shape;156;p23"/>
            <p:cNvSpPr/>
            <p:nvPr/>
          </p:nvSpPr>
          <p:spPr>
            <a:xfrm>
              <a:off x="10946196" y="0"/>
              <a:ext cx="2790600" cy="6524400"/>
            </a:xfrm>
            <a:custGeom>
              <a:avLst/>
              <a:gdLst/>
              <a:ahLst/>
              <a:cxnLst/>
              <a:rect l="l" t="t" r="r" b="b"/>
              <a:pathLst>
                <a:path w="120000" h="120000" extrusionOk="0">
                  <a:moveTo>
                    <a:pt x="17961" y="0"/>
                  </a:moveTo>
                  <a:lnTo>
                    <a:pt x="3544" y="48238"/>
                  </a:lnTo>
                  <a:lnTo>
                    <a:pt x="0" y="62722"/>
                  </a:lnTo>
                  <a:lnTo>
                    <a:pt x="41083" y="67238"/>
                  </a:lnTo>
                  <a:lnTo>
                    <a:pt x="42388" y="86505"/>
                  </a:lnTo>
                  <a:lnTo>
                    <a:pt x="42388" y="120000"/>
                  </a:lnTo>
                  <a:lnTo>
                    <a:pt x="120000" y="100661"/>
                  </a:lnTo>
                  <a:lnTo>
                    <a:pt x="54655" y="31188"/>
                  </a:lnTo>
                  <a:cubicBezTo>
                    <a:pt x="54655" y="31188"/>
                    <a:pt x="17961" y="0"/>
                    <a:pt x="17961" y="0"/>
                  </a:cubicBezTo>
                  <a:close/>
                </a:path>
              </a:pathLst>
            </a:custGeom>
            <a:gradFill>
              <a:gsLst>
                <a:gs pos="0">
                  <a:srgbClr val="64CCC9"/>
                </a:gs>
                <a:gs pos="100000">
                  <a:srgbClr val="00B2A9"/>
                </a:gs>
              </a:gsLst>
              <a:path path="circle">
                <a:fillToRect l="50000" t="50000" r="50000" b="50000"/>
              </a:path>
              <a:tileRect/>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7" name="Google Shape;157;p23"/>
            <p:cNvSpPr/>
            <p:nvPr/>
          </p:nvSpPr>
          <p:spPr>
            <a:xfrm>
              <a:off x="14488283" y="5096037"/>
              <a:ext cx="1577700" cy="3116100"/>
            </a:xfrm>
            <a:custGeom>
              <a:avLst/>
              <a:gdLst/>
              <a:ahLst/>
              <a:cxnLst/>
              <a:rect l="l" t="t" r="r" b="b"/>
              <a:pathLst>
                <a:path w="120000" h="120000" extrusionOk="0">
                  <a:moveTo>
                    <a:pt x="3550" y="0"/>
                  </a:moveTo>
                  <a:lnTo>
                    <a:pt x="0" y="120000"/>
                  </a:lnTo>
                  <a:lnTo>
                    <a:pt x="120000" y="97888"/>
                  </a:lnTo>
                  <a:cubicBezTo>
                    <a:pt x="120000" y="97888"/>
                    <a:pt x="3550" y="0"/>
                    <a:pt x="3550" y="0"/>
                  </a:cubicBezTo>
                  <a:close/>
                </a:path>
              </a:pathLst>
            </a:custGeom>
            <a:gradFill>
              <a:gsLst>
                <a:gs pos="0">
                  <a:srgbClr val="64CCC9"/>
                </a:gs>
                <a:gs pos="100000">
                  <a:srgbClr val="00B2A9"/>
                </a:gs>
              </a:gsLst>
              <a:path path="circle">
                <a:fillToRect l="100000" b="100000"/>
              </a:path>
              <a:tileRect t="-100000" r="-10000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sp>
          <p:nvSpPr>
            <p:cNvPr id="158" name="Google Shape;158;p23"/>
            <p:cNvSpPr/>
            <p:nvPr/>
          </p:nvSpPr>
          <p:spPr>
            <a:xfrm>
              <a:off x="11913692" y="5461672"/>
              <a:ext cx="1804800" cy="1987800"/>
            </a:xfrm>
            <a:custGeom>
              <a:avLst/>
              <a:gdLst/>
              <a:ahLst/>
              <a:cxnLst/>
              <a:rect l="l" t="t" r="r" b="b"/>
              <a:pathLst>
                <a:path w="120000" h="120000" extrusionOk="0">
                  <a:moveTo>
                    <a:pt x="120000" y="0"/>
                  </a:moveTo>
                  <a:lnTo>
                    <a:pt x="0" y="30583"/>
                  </a:lnTo>
                  <a:lnTo>
                    <a:pt x="2722" y="120000"/>
                  </a:lnTo>
                  <a:cubicBezTo>
                    <a:pt x="2722" y="120000"/>
                    <a:pt x="120000" y="0"/>
                    <a:pt x="120000" y="0"/>
                  </a:cubicBezTo>
                  <a:close/>
                </a:path>
              </a:pathLst>
            </a:custGeom>
            <a:gradFill>
              <a:gsLst>
                <a:gs pos="0">
                  <a:srgbClr val="009790"/>
                </a:gs>
                <a:gs pos="27980">
                  <a:srgbClr val="009790"/>
                </a:gs>
                <a:gs pos="55430">
                  <a:srgbClr val="00A59C"/>
                </a:gs>
                <a:gs pos="100000">
                  <a:srgbClr val="00B2A9"/>
                </a:gs>
              </a:gsLst>
              <a:path path="circle">
                <a:fillToRect l="100000" b="100000"/>
              </a:path>
              <a:tileRect t="-100000" r="-100000"/>
            </a:gra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None/>
              </a:pPr>
              <a:endParaRPr sz="1500">
                <a:solidFill>
                  <a:schemeClr val="dk1"/>
                </a:solidFill>
                <a:latin typeface="Arial"/>
                <a:ea typeface="Arial"/>
                <a:cs typeface="Arial"/>
                <a:sym typeface="Arial"/>
              </a:endParaRPr>
            </a:p>
          </p:txBody>
        </p:sp>
      </p:grpSp>
      <p:pic>
        <p:nvPicPr>
          <p:cNvPr id="159" name="Google Shape;159;p23"/>
          <p:cNvPicPr preferRelativeResize="0"/>
          <p:nvPr/>
        </p:nvPicPr>
        <p:blipFill rotWithShape="1">
          <a:blip r:embed="rId4">
            <a:alphaModFix/>
          </a:blip>
          <a:srcRect/>
          <a:stretch/>
        </p:blipFill>
        <p:spPr>
          <a:xfrm>
            <a:off x="-4397661" y="-26733"/>
            <a:ext cx="4404900" cy="6930600"/>
          </a:xfrm>
          <a:prstGeom prst="rect">
            <a:avLst/>
          </a:prstGeom>
          <a:noFill/>
          <a:ln>
            <a:noFill/>
          </a:ln>
        </p:spPr>
      </p:pic>
      <p:pic>
        <p:nvPicPr>
          <p:cNvPr id="160" name="Google Shape;160;p23"/>
          <p:cNvPicPr preferRelativeResize="0"/>
          <p:nvPr/>
        </p:nvPicPr>
        <p:blipFill rotWithShape="1">
          <a:blip r:embed="rId5">
            <a:alphaModFix/>
          </a:blip>
          <a:srcRect/>
          <a:stretch/>
        </p:blipFill>
        <p:spPr>
          <a:xfrm>
            <a:off x="-3388659" y="-779924"/>
            <a:ext cx="17898000" cy="774600"/>
          </a:xfrm>
          <a:prstGeom prst="rect">
            <a:avLst/>
          </a:prstGeom>
          <a:noFill/>
          <a:ln>
            <a:noFill/>
          </a:ln>
        </p:spPr>
      </p:pic>
      <p:pic>
        <p:nvPicPr>
          <p:cNvPr id="161" name="Google Shape;161;p23"/>
          <p:cNvPicPr preferRelativeResize="0"/>
          <p:nvPr/>
        </p:nvPicPr>
        <p:blipFill rotWithShape="1">
          <a:blip r:embed="rId4">
            <a:alphaModFix/>
          </a:blip>
          <a:srcRect/>
          <a:stretch/>
        </p:blipFill>
        <p:spPr>
          <a:xfrm>
            <a:off x="12188284" y="-90233"/>
            <a:ext cx="2289600" cy="6930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 - Segue Slide - White">
  <p:cSld name="Segue_slide_2">
    <p:bg>
      <p:bgPr>
        <a:solidFill>
          <a:srgbClr val="178BD1"/>
        </a:solidFill>
        <a:effectLst/>
      </p:bgPr>
    </p:bg>
    <p:spTree>
      <p:nvGrpSpPr>
        <p:cNvPr id="1" name="Shape 162"/>
        <p:cNvGrpSpPr/>
        <p:nvPr/>
      </p:nvGrpSpPr>
      <p:grpSpPr>
        <a:xfrm>
          <a:off x="0" y="0"/>
          <a:ext cx="0" cy="0"/>
          <a:chOff x="0" y="0"/>
          <a:chExt cx="0" cy="0"/>
        </a:xfrm>
      </p:grpSpPr>
      <p:pic>
        <p:nvPicPr>
          <p:cNvPr id="163" name="Google Shape;163;p24" descr="Salesforce Corporate PowerPoint Template - Official_Chatter Version_Sept16_Google Slides Source_SHORTER.003.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164" name="Google Shape;164;p24"/>
          <p:cNvSpPr txBox="1">
            <a:spLocks noGrp="1"/>
          </p:cNvSpPr>
          <p:nvPr>
            <p:ph type="ctrTitle"/>
          </p:nvPr>
        </p:nvSpPr>
        <p:spPr>
          <a:xfrm>
            <a:off x="529988" y="1926285"/>
            <a:ext cx="10413300" cy="1994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5200"/>
              <a:buFont typeface="Arial"/>
              <a:buNone/>
              <a:defRPr sz="5200" b="0" i="0" u="none" strike="noStrike" cap="none">
                <a:latin typeface="Arial"/>
                <a:ea typeface="Arial"/>
                <a:cs typeface="Arial"/>
                <a:sym typeface="Arial"/>
              </a:defRPr>
            </a:lvl1pPr>
            <a:lvl2pPr marL="0" marR="0" lvl="1" indent="-88900" algn="l" rtl="0">
              <a:spcBef>
                <a:spcPts val="0"/>
              </a:spcBef>
              <a:spcAft>
                <a:spcPts val="0"/>
              </a:spcAft>
              <a:buClr>
                <a:schemeClr val="accent1"/>
              </a:buClr>
              <a:buSzPts val="1400"/>
              <a:buChar char="○"/>
              <a:defRPr sz="3200" b="0" i="0" u="none" strike="noStrike" cap="none">
                <a:latin typeface="Arial"/>
                <a:ea typeface="Arial"/>
                <a:cs typeface="Arial"/>
                <a:sym typeface="Arial"/>
              </a:defRPr>
            </a:lvl2pPr>
            <a:lvl3pPr marL="0" marR="0" lvl="2" indent="-88900" algn="l" rtl="0">
              <a:spcBef>
                <a:spcPts val="0"/>
              </a:spcBef>
              <a:spcAft>
                <a:spcPts val="0"/>
              </a:spcAft>
              <a:buClr>
                <a:schemeClr val="accent1"/>
              </a:buClr>
              <a:buSzPts val="1400"/>
              <a:buChar char="■"/>
              <a:defRPr sz="3200" b="0" i="0" u="none" strike="noStrike" cap="none">
                <a:latin typeface="Arial"/>
                <a:ea typeface="Arial"/>
                <a:cs typeface="Arial"/>
                <a:sym typeface="Arial"/>
              </a:defRPr>
            </a:lvl3pPr>
            <a:lvl4pPr marL="0" marR="0" lvl="3" indent="-88900" algn="l" rtl="0">
              <a:spcBef>
                <a:spcPts val="0"/>
              </a:spcBef>
              <a:spcAft>
                <a:spcPts val="0"/>
              </a:spcAft>
              <a:buClr>
                <a:schemeClr val="accent1"/>
              </a:buClr>
              <a:buSzPts val="1400"/>
              <a:buChar char="●"/>
              <a:defRPr sz="3200" b="0" i="0" u="none" strike="noStrike" cap="none">
                <a:latin typeface="Arial"/>
                <a:ea typeface="Arial"/>
                <a:cs typeface="Arial"/>
                <a:sym typeface="Arial"/>
              </a:defRPr>
            </a:lvl4pPr>
            <a:lvl5pPr marL="0" marR="0" lvl="4" indent="-88900" algn="l" rtl="0">
              <a:spcBef>
                <a:spcPts val="0"/>
              </a:spcBef>
              <a:spcAft>
                <a:spcPts val="0"/>
              </a:spcAft>
              <a:buClr>
                <a:schemeClr val="accent1"/>
              </a:buClr>
              <a:buSzPts val="1400"/>
              <a:buChar char="○"/>
              <a:defRPr sz="3200" b="0" i="0" u="none" strike="noStrike" cap="none">
                <a:latin typeface="Arial"/>
                <a:ea typeface="Arial"/>
                <a:cs typeface="Arial"/>
                <a:sym typeface="Arial"/>
              </a:defRPr>
            </a:lvl5pPr>
            <a:lvl6pPr marL="457131" marR="0" lvl="5" indent="-101531" algn="l" rtl="0">
              <a:spcBef>
                <a:spcPts val="0"/>
              </a:spcBef>
              <a:spcAft>
                <a:spcPts val="0"/>
              </a:spcAft>
              <a:buClr>
                <a:schemeClr val="accent1"/>
              </a:buClr>
              <a:buSzPts val="1400"/>
              <a:buChar char="■"/>
              <a:defRPr sz="3200" b="0" i="0" u="none" strike="noStrike" cap="none">
                <a:latin typeface="Arial"/>
                <a:ea typeface="Arial"/>
                <a:cs typeface="Arial"/>
                <a:sym typeface="Arial"/>
              </a:defRPr>
            </a:lvl6pPr>
            <a:lvl7pPr marL="914261" marR="0" lvl="6" indent="-101461" algn="l" rtl="0">
              <a:spcBef>
                <a:spcPts val="0"/>
              </a:spcBef>
              <a:spcAft>
                <a:spcPts val="0"/>
              </a:spcAft>
              <a:buClr>
                <a:schemeClr val="accent1"/>
              </a:buClr>
              <a:buSzPts val="1400"/>
              <a:buChar char="●"/>
              <a:defRPr sz="3200" b="0" i="0" u="none" strike="noStrike" cap="none">
                <a:latin typeface="Arial"/>
                <a:ea typeface="Arial"/>
                <a:cs typeface="Arial"/>
                <a:sym typeface="Arial"/>
              </a:defRPr>
            </a:lvl7pPr>
            <a:lvl8pPr marL="1371393" marR="0" lvl="7" indent="-101393" algn="l" rtl="0">
              <a:spcBef>
                <a:spcPts val="0"/>
              </a:spcBef>
              <a:spcAft>
                <a:spcPts val="0"/>
              </a:spcAft>
              <a:buClr>
                <a:schemeClr val="accent1"/>
              </a:buClr>
              <a:buSzPts val="1400"/>
              <a:buChar char="○"/>
              <a:defRPr sz="3200" b="0" i="0" u="none" strike="noStrike" cap="none">
                <a:latin typeface="Arial"/>
                <a:ea typeface="Arial"/>
                <a:cs typeface="Arial"/>
                <a:sym typeface="Arial"/>
              </a:defRPr>
            </a:lvl8pPr>
            <a:lvl9pPr marL="1828525" marR="0" lvl="8" indent="-101325" algn="l" rtl="0">
              <a:spcBef>
                <a:spcPts val="0"/>
              </a:spcBef>
              <a:spcAft>
                <a:spcPts val="0"/>
              </a:spcAft>
              <a:buClr>
                <a:schemeClr val="accent1"/>
              </a:buClr>
              <a:buSzPts val="1400"/>
              <a:buChar char="■"/>
              <a:defRPr sz="3200" b="0" i="0" u="none" strike="noStrike" cap="none">
                <a:latin typeface="Arial"/>
                <a:ea typeface="Arial"/>
                <a:cs typeface="Arial"/>
                <a:sym typeface="Arial"/>
              </a:defRPr>
            </a:lvl9pPr>
          </a:lstStyle>
          <a:p>
            <a:endParaRPr/>
          </a:p>
        </p:txBody>
      </p:sp>
      <p:sp>
        <p:nvSpPr>
          <p:cNvPr id="165" name="Google Shape;165;p24"/>
          <p:cNvSpPr txBox="1">
            <a:spLocks noGrp="1"/>
          </p:cNvSpPr>
          <p:nvPr>
            <p:ph type="body" idx="1"/>
          </p:nvPr>
        </p:nvSpPr>
        <p:spPr>
          <a:xfrm>
            <a:off x="529988" y="3850525"/>
            <a:ext cx="10420200" cy="7158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rgbClr val="5B5B5B"/>
              </a:buClr>
              <a:buSzPts val="2000"/>
              <a:buFont typeface="Arial"/>
              <a:buNone/>
              <a:defRPr sz="2400" b="0">
                <a:solidFill>
                  <a:srgbClr val="5B5B5B"/>
                </a:solidFill>
                <a:latin typeface="Arial"/>
                <a:ea typeface="Arial"/>
                <a:cs typeface="Arial"/>
                <a:sym typeface="Arial"/>
              </a:defRPr>
            </a:lvl1pPr>
            <a:lvl2pPr marL="914400" lvl="1" indent="-228600" rtl="0">
              <a:spcBef>
                <a:spcPts val="0"/>
              </a:spcBef>
              <a:spcAft>
                <a:spcPts val="0"/>
              </a:spcAft>
              <a:buSzPts val="1800"/>
              <a:buFont typeface="Arial"/>
              <a:buNone/>
              <a:defRPr sz="2000" b="1"/>
            </a:lvl2pPr>
            <a:lvl3pPr marL="1371600" lvl="2" indent="-228600" rtl="0">
              <a:spcBef>
                <a:spcPts val="300"/>
              </a:spcBef>
              <a:spcAft>
                <a:spcPts val="0"/>
              </a:spcAft>
              <a:buSzPts val="1400"/>
              <a:buFont typeface="Arial"/>
              <a:buNone/>
              <a:defRPr sz="1900" b="1"/>
            </a:lvl3pPr>
            <a:lvl4pPr marL="1828800" lvl="3" indent="-228600" rtl="0">
              <a:spcBef>
                <a:spcPts val="600"/>
              </a:spcBef>
              <a:spcAft>
                <a:spcPts val="0"/>
              </a:spcAft>
              <a:buSzPts val="1400"/>
              <a:buFont typeface="Arial"/>
              <a:buNone/>
              <a:defRPr sz="1600" b="1"/>
            </a:lvl4pPr>
            <a:lvl5pPr marL="2286000" lvl="4" indent="-228600" rtl="0">
              <a:spcBef>
                <a:spcPts val="600"/>
              </a:spcBef>
              <a:spcAft>
                <a:spcPts val="0"/>
              </a:spcAft>
              <a:buSzPts val="1400"/>
              <a:buFont typeface="Arial"/>
              <a:buNone/>
              <a:defRPr sz="1600" b="1"/>
            </a:lvl5pPr>
            <a:lvl6pPr marL="2743200" lvl="5" indent="-228600" rtl="0">
              <a:spcBef>
                <a:spcPts val="600"/>
              </a:spcBef>
              <a:spcAft>
                <a:spcPts val="0"/>
              </a:spcAft>
              <a:buSzPts val="1400"/>
              <a:buFont typeface="Arial"/>
              <a:buNone/>
              <a:defRPr sz="1600" b="1"/>
            </a:lvl6pPr>
            <a:lvl7pPr marL="3200400" lvl="6" indent="-228600" rtl="0">
              <a:spcBef>
                <a:spcPts val="0"/>
              </a:spcBef>
              <a:spcAft>
                <a:spcPts val="0"/>
              </a:spcAft>
              <a:buSzPts val="1400"/>
              <a:buFont typeface="Arial"/>
              <a:buNone/>
              <a:defRPr sz="1600" b="1"/>
            </a:lvl7pPr>
            <a:lvl8pPr marL="3657600" lvl="7" indent="-228600" rtl="0">
              <a:spcBef>
                <a:spcPts val="0"/>
              </a:spcBef>
              <a:spcAft>
                <a:spcPts val="0"/>
              </a:spcAft>
              <a:buSzPts val="1400"/>
              <a:buFont typeface="Arial"/>
              <a:buNone/>
              <a:defRPr sz="1600" b="1"/>
            </a:lvl8pPr>
            <a:lvl9pPr marL="4114800" lvl="8" indent="-228600" rtl="0">
              <a:spcBef>
                <a:spcPts val="0"/>
              </a:spcBef>
              <a:spcAft>
                <a:spcPts val="0"/>
              </a:spcAft>
              <a:buSzPts val="1400"/>
              <a:buFont typeface="Arial"/>
              <a:buNone/>
              <a:defRPr sz="1600" b="1"/>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 - Speaker_slide_A">
  <p:cSld name="Speaker_slide_A">
    <p:bg>
      <p:bgPr>
        <a:solidFill>
          <a:srgbClr val="FFFFFF"/>
        </a:solidFill>
        <a:effectLst/>
      </p:bgPr>
    </p:bg>
    <p:spTree>
      <p:nvGrpSpPr>
        <p:cNvPr id="1" name="Shape 166"/>
        <p:cNvGrpSpPr/>
        <p:nvPr/>
      </p:nvGrpSpPr>
      <p:grpSpPr>
        <a:xfrm>
          <a:off x="0" y="0"/>
          <a:ext cx="0" cy="0"/>
          <a:chOff x="0" y="0"/>
          <a:chExt cx="0" cy="0"/>
        </a:xfrm>
      </p:grpSpPr>
      <p:sp>
        <p:nvSpPr>
          <p:cNvPr id="167" name="Google Shape;167;p25"/>
          <p:cNvSpPr/>
          <p:nvPr/>
        </p:nvSpPr>
        <p:spPr>
          <a:xfrm rot="-5400000">
            <a:off x="5932096" y="169402"/>
            <a:ext cx="4858500" cy="6519300"/>
          </a:xfrm>
          <a:custGeom>
            <a:avLst/>
            <a:gdLst/>
            <a:ahLst/>
            <a:cxnLst/>
            <a:rect l="l" t="t" r="r" b="b"/>
            <a:pathLst>
              <a:path w="120000" h="120000" extrusionOk="0">
                <a:moveTo>
                  <a:pt x="120000" y="5657"/>
                </a:moveTo>
                <a:lnTo>
                  <a:pt x="120000" y="118660"/>
                </a:lnTo>
                <a:cubicBezTo>
                  <a:pt x="120000" y="119400"/>
                  <a:pt x="119195" y="120000"/>
                  <a:pt x="118202" y="120000"/>
                </a:cubicBezTo>
                <a:lnTo>
                  <a:pt x="1797" y="120000"/>
                </a:lnTo>
                <a:cubicBezTo>
                  <a:pt x="804" y="120000"/>
                  <a:pt x="0" y="119400"/>
                  <a:pt x="0" y="118660"/>
                </a:cubicBezTo>
                <a:lnTo>
                  <a:pt x="0" y="5657"/>
                </a:lnTo>
                <a:cubicBezTo>
                  <a:pt x="0" y="4917"/>
                  <a:pt x="804" y="4317"/>
                  <a:pt x="1797" y="4317"/>
                </a:cubicBezTo>
                <a:lnTo>
                  <a:pt x="55787" y="4317"/>
                </a:lnTo>
                <a:lnTo>
                  <a:pt x="60039" y="0"/>
                </a:lnTo>
                <a:lnTo>
                  <a:pt x="64290" y="4317"/>
                </a:lnTo>
                <a:lnTo>
                  <a:pt x="118202" y="4317"/>
                </a:lnTo>
                <a:cubicBezTo>
                  <a:pt x="119195" y="4317"/>
                  <a:pt x="120000" y="4917"/>
                  <a:pt x="120000" y="5657"/>
                </a:cubicBezTo>
                <a:close/>
              </a:path>
            </a:pathLst>
          </a:custGeom>
          <a:solidFill>
            <a:srgbClr val="148DD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00A1E0"/>
              </a:solidFill>
              <a:latin typeface="Arial"/>
              <a:ea typeface="Arial"/>
              <a:cs typeface="Arial"/>
              <a:sym typeface="Arial"/>
            </a:endParaRPr>
          </a:p>
        </p:txBody>
      </p:sp>
      <p:sp>
        <p:nvSpPr>
          <p:cNvPr id="168" name="Google Shape;168;p25"/>
          <p:cNvSpPr txBox="1">
            <a:spLocks noGrp="1"/>
          </p:cNvSpPr>
          <p:nvPr>
            <p:ph type="ctrTitle"/>
          </p:nvPr>
        </p:nvSpPr>
        <p:spPr>
          <a:xfrm>
            <a:off x="5909480" y="1596788"/>
            <a:ext cx="5138400" cy="1994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5200"/>
              <a:buFont typeface="Arial"/>
              <a:buNone/>
              <a:defRPr sz="5200" b="0" i="0" u="none" strike="noStrike" cap="none">
                <a:solidFill>
                  <a:schemeClr val="lt1"/>
                </a:solidFill>
                <a:latin typeface="Arial"/>
                <a:ea typeface="Arial"/>
                <a:cs typeface="Arial"/>
                <a:sym typeface="Aria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
        <p:nvSpPr>
          <p:cNvPr id="169" name="Google Shape;169;p25"/>
          <p:cNvSpPr txBox="1">
            <a:spLocks noGrp="1"/>
          </p:cNvSpPr>
          <p:nvPr>
            <p:ph type="body" idx="1"/>
          </p:nvPr>
        </p:nvSpPr>
        <p:spPr>
          <a:xfrm>
            <a:off x="5909217" y="3602410"/>
            <a:ext cx="5145600" cy="7158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rgbClr val="FFFFFF"/>
              </a:buClr>
              <a:buSzPts val="2000"/>
              <a:buFont typeface="Arial"/>
              <a:buNone/>
              <a:defRPr sz="2400" b="0">
                <a:solidFill>
                  <a:srgbClr val="FFFFFF"/>
                </a:solidFill>
                <a:latin typeface="Arial"/>
                <a:ea typeface="Arial"/>
                <a:cs typeface="Arial"/>
                <a:sym typeface="Arial"/>
              </a:defRPr>
            </a:lvl1pPr>
            <a:lvl2pPr marL="914400" lvl="1" indent="-228600" rtl="0">
              <a:spcBef>
                <a:spcPts val="0"/>
              </a:spcBef>
              <a:spcAft>
                <a:spcPts val="0"/>
              </a:spcAft>
              <a:buClr>
                <a:srgbClr val="FFFFFF"/>
              </a:buClr>
              <a:buSzPts val="1800"/>
              <a:buFont typeface="Arial"/>
              <a:buNone/>
              <a:defRPr sz="2000" b="1">
                <a:solidFill>
                  <a:srgbClr val="FFFFFF"/>
                </a:solidFill>
              </a:defRPr>
            </a:lvl2pPr>
            <a:lvl3pPr marL="1371600" lvl="2" indent="-228600" rtl="0">
              <a:spcBef>
                <a:spcPts val="300"/>
              </a:spcBef>
              <a:spcAft>
                <a:spcPts val="0"/>
              </a:spcAft>
              <a:buClr>
                <a:srgbClr val="FFFFFF"/>
              </a:buClr>
              <a:buSzPts val="1400"/>
              <a:buFont typeface="Arial"/>
              <a:buNone/>
              <a:defRPr sz="1900" b="1">
                <a:solidFill>
                  <a:srgbClr val="FFFFFF"/>
                </a:solidFill>
              </a:defRPr>
            </a:lvl3pPr>
            <a:lvl4pPr marL="1828800" lvl="3" indent="-228600" rtl="0">
              <a:spcBef>
                <a:spcPts val="600"/>
              </a:spcBef>
              <a:spcAft>
                <a:spcPts val="0"/>
              </a:spcAft>
              <a:buClr>
                <a:srgbClr val="FFFFFF"/>
              </a:buClr>
              <a:buSzPts val="1400"/>
              <a:buFont typeface="Arial"/>
              <a:buNone/>
              <a:defRPr sz="1600" b="1">
                <a:solidFill>
                  <a:srgbClr val="FFFFFF"/>
                </a:solidFill>
              </a:defRPr>
            </a:lvl4pPr>
            <a:lvl5pPr marL="2286000" lvl="4" indent="-228600" rtl="0">
              <a:spcBef>
                <a:spcPts val="600"/>
              </a:spcBef>
              <a:spcAft>
                <a:spcPts val="0"/>
              </a:spcAft>
              <a:buClr>
                <a:srgbClr val="FFFFFF"/>
              </a:buClr>
              <a:buSzPts val="1400"/>
              <a:buFont typeface="Arial"/>
              <a:buNone/>
              <a:defRPr sz="1600" b="1">
                <a:solidFill>
                  <a:srgbClr val="FFFFFF"/>
                </a:solidFill>
              </a:defRPr>
            </a:lvl5pPr>
            <a:lvl6pPr marL="2743200" lvl="5" indent="-228600" rtl="0">
              <a:spcBef>
                <a:spcPts val="600"/>
              </a:spcBef>
              <a:spcAft>
                <a:spcPts val="0"/>
              </a:spcAft>
              <a:buClr>
                <a:srgbClr val="FFFFFF"/>
              </a:buClr>
              <a:buSzPts val="1400"/>
              <a:buFont typeface="Arial"/>
              <a:buNone/>
              <a:defRPr sz="1600" b="1">
                <a:solidFill>
                  <a:srgbClr val="FFFFFF"/>
                </a:solidFill>
              </a:defRPr>
            </a:lvl6pPr>
            <a:lvl7pPr marL="3200400" lvl="6" indent="-228600" rtl="0">
              <a:spcBef>
                <a:spcPts val="0"/>
              </a:spcBef>
              <a:spcAft>
                <a:spcPts val="0"/>
              </a:spcAft>
              <a:buClr>
                <a:srgbClr val="FFFFFF"/>
              </a:buClr>
              <a:buSzPts val="1400"/>
              <a:buFont typeface="Arial"/>
              <a:buNone/>
              <a:defRPr sz="1600" b="1">
                <a:solidFill>
                  <a:srgbClr val="FFFFFF"/>
                </a:solidFill>
              </a:defRPr>
            </a:lvl7pPr>
            <a:lvl8pPr marL="3657600" lvl="7" indent="-228600" rtl="0">
              <a:spcBef>
                <a:spcPts val="0"/>
              </a:spcBef>
              <a:spcAft>
                <a:spcPts val="0"/>
              </a:spcAft>
              <a:buClr>
                <a:srgbClr val="FFFFFF"/>
              </a:buClr>
              <a:buSzPts val="1400"/>
              <a:buFont typeface="Arial"/>
              <a:buNone/>
              <a:defRPr sz="1600" b="1">
                <a:solidFill>
                  <a:srgbClr val="FFFFFF"/>
                </a:solidFill>
              </a:defRPr>
            </a:lvl8pPr>
            <a:lvl9pPr marL="4114800" lvl="8" indent="-228600" rtl="0">
              <a:spcBef>
                <a:spcPts val="0"/>
              </a:spcBef>
              <a:spcAft>
                <a:spcPts val="0"/>
              </a:spcAft>
              <a:buClr>
                <a:srgbClr val="FFFFFF"/>
              </a:buClr>
              <a:buSzPts val="1400"/>
              <a:buFont typeface="Arial"/>
              <a:buNone/>
              <a:defRPr sz="1600" b="1">
                <a:solidFill>
                  <a:srgbClr val="FFFFFF"/>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U -  Speaker Slide B">
  <p:cSld name="Speaker_slide_A_1">
    <p:bg>
      <p:bgPr>
        <a:solidFill>
          <a:srgbClr val="032750"/>
        </a:solidFill>
        <a:effectLst/>
      </p:bgPr>
    </p:bg>
    <p:spTree>
      <p:nvGrpSpPr>
        <p:cNvPr id="1" name="Shape 170"/>
        <p:cNvGrpSpPr/>
        <p:nvPr/>
      </p:nvGrpSpPr>
      <p:grpSpPr>
        <a:xfrm>
          <a:off x="0" y="0"/>
          <a:ext cx="0" cy="0"/>
          <a:chOff x="0" y="0"/>
          <a:chExt cx="0" cy="0"/>
        </a:xfrm>
      </p:grpSpPr>
      <p:pic>
        <p:nvPicPr>
          <p:cNvPr id="171" name="Google Shape;171;p26" descr="Slide04.jp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766"/>
            <a:ext cx="12188828" cy="6856470"/>
          </a:xfrm>
          <a:prstGeom prst="rect">
            <a:avLst/>
          </a:prstGeom>
          <a:noFill/>
          <a:ln>
            <a:noFill/>
          </a:ln>
        </p:spPr>
      </p:pic>
      <p:sp>
        <p:nvSpPr>
          <p:cNvPr id="172" name="Google Shape;172;p26"/>
          <p:cNvSpPr txBox="1">
            <a:spLocks noGrp="1"/>
          </p:cNvSpPr>
          <p:nvPr>
            <p:ph type="ctrTitle"/>
          </p:nvPr>
        </p:nvSpPr>
        <p:spPr>
          <a:xfrm>
            <a:off x="1778526" y="2034500"/>
            <a:ext cx="4211100" cy="19941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0" marR="0" lvl="1" indent="-228600"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2pPr>
            <a:lvl3pPr marL="0" marR="0" lvl="2" indent="-228600"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3pPr>
            <a:lvl4pPr marL="0" marR="0" lvl="3" indent="-228600"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4pPr>
            <a:lvl5pPr marL="0" marR="0" lvl="4" indent="-228600"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5pPr>
            <a:lvl6pPr marL="457131" marR="0" lvl="5" indent="-241231"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6pPr>
            <a:lvl7pPr marL="914261" marR="0" lvl="6" indent="-241161"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7pPr>
            <a:lvl8pPr marL="1371393" marR="0" lvl="7" indent="-241093"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8pPr>
            <a:lvl9pPr marL="1828525" marR="0" lvl="8" indent="-241025" algn="l" rtl="0">
              <a:spcBef>
                <a:spcPts val="0"/>
              </a:spcBef>
              <a:spcAft>
                <a:spcPts val="0"/>
              </a:spcAft>
              <a:buSzPts val="3600"/>
              <a:buChar char="■"/>
              <a:defRPr sz="3600" b="0" i="0" u="none" strike="noStrike" cap="none">
                <a:solidFill>
                  <a:schemeClr val="accent1"/>
                </a:solidFill>
                <a:latin typeface="Arial"/>
                <a:ea typeface="Arial"/>
                <a:cs typeface="Arial"/>
                <a:sym typeface="Arial"/>
              </a:defRPr>
            </a:lvl9pPr>
          </a:lstStyle>
          <a:p>
            <a:endParaRPr/>
          </a:p>
        </p:txBody>
      </p:sp>
      <p:sp>
        <p:nvSpPr>
          <p:cNvPr id="173" name="Google Shape;173;p26"/>
          <p:cNvSpPr txBox="1">
            <a:spLocks noGrp="1"/>
          </p:cNvSpPr>
          <p:nvPr>
            <p:ph type="ctrTitle" idx="2"/>
          </p:nvPr>
        </p:nvSpPr>
        <p:spPr>
          <a:xfrm>
            <a:off x="1854725" y="3687450"/>
            <a:ext cx="4211100" cy="15648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8E592C"/>
              </a:buClr>
              <a:buSzPts val="2400"/>
              <a:buFont typeface="Arial"/>
              <a:buNone/>
              <a:defRPr sz="2400" b="0" i="0" u="none" strike="noStrike" cap="none">
                <a:solidFill>
                  <a:srgbClr val="8E592C"/>
                </a:solidFill>
                <a:latin typeface="Arial"/>
                <a:ea typeface="Arial"/>
                <a:cs typeface="Arial"/>
                <a:sym typeface="Arial"/>
              </a:defRPr>
            </a:lvl1pPr>
            <a:lvl2pPr marL="0" marR="0" lvl="1" indent="-152400"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2pPr>
            <a:lvl3pPr marL="0" marR="0" lvl="2" indent="-152400"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3pPr>
            <a:lvl4pPr marL="0" marR="0" lvl="3" indent="-152400"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4pPr>
            <a:lvl5pPr marL="0" marR="0" lvl="4" indent="-152400"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5pPr>
            <a:lvl6pPr marL="457131" marR="0" lvl="5" indent="-165031"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6pPr>
            <a:lvl7pPr marL="914261" marR="0" lvl="6" indent="-164961"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7pPr>
            <a:lvl8pPr marL="1371393" marR="0" lvl="7" indent="-164893"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8pPr>
            <a:lvl9pPr marL="1828525" marR="0" lvl="8" indent="-164825" algn="l" rtl="0">
              <a:spcBef>
                <a:spcPts val="0"/>
              </a:spcBef>
              <a:spcAft>
                <a:spcPts val="0"/>
              </a:spcAft>
              <a:buClr>
                <a:srgbClr val="8E592C"/>
              </a:buClr>
              <a:buSzPts val="2400"/>
              <a:buChar char="■"/>
              <a:defRPr sz="2400" b="0" i="0" u="none" strike="noStrike" cap="none">
                <a:solidFill>
                  <a:srgbClr val="8E592C"/>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 - Basic_dark">
  <p:cSld name="Basic_dark">
    <p:bg>
      <p:bgPr>
        <a:solidFill>
          <a:srgbClr val="178BD1"/>
        </a:solidFill>
        <a:effectLst/>
      </p:bgPr>
    </p:bg>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FFFF"/>
              </a:buClr>
              <a:buSzPts val="1400"/>
              <a:buNone/>
              <a:defRPr>
                <a:solidFill>
                  <a:srgbClr val="FFFFFF"/>
                </a:solidFill>
                <a:latin typeface="Arial"/>
                <a:ea typeface="Arial"/>
                <a:cs typeface="Arial"/>
                <a:sym typeface="Arial"/>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176" name="Google Shape;176;p27"/>
          <p:cNvSpPr txBox="1">
            <a:spLocks noGrp="1"/>
          </p:cNvSpPr>
          <p:nvPr>
            <p:ph type="body" idx="1"/>
          </p:nvPr>
        </p:nvSpPr>
        <p:spPr>
          <a:xfrm>
            <a:off x="571500" y="1712711"/>
            <a:ext cx="11045700" cy="42234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SzPts val="2000"/>
              <a:buNone/>
              <a:defRPr sz="2000">
                <a:solidFill>
                  <a:schemeClr val="lt1"/>
                </a:solidFill>
                <a:latin typeface="Arial"/>
                <a:ea typeface="Arial"/>
                <a:cs typeface="Arial"/>
                <a:sym typeface="Arial"/>
              </a:defRPr>
            </a:lvl1pPr>
            <a:lvl2pPr marL="914400" lvl="1" indent="-342900" rtl="0">
              <a:lnSpc>
                <a:spcPct val="100000"/>
              </a:lnSpc>
              <a:spcBef>
                <a:spcPts val="300"/>
              </a:spcBef>
              <a:spcAft>
                <a:spcPts val="0"/>
              </a:spcAft>
              <a:buSzPts val="1800"/>
              <a:buChar char="•"/>
              <a:defRPr>
                <a:solidFill>
                  <a:schemeClr val="lt1"/>
                </a:solidFill>
                <a:latin typeface="Arial"/>
                <a:ea typeface="Arial"/>
                <a:cs typeface="Arial"/>
                <a:sym typeface="Arial"/>
              </a:defRPr>
            </a:lvl2pPr>
            <a:lvl3pPr marL="1371600" lvl="2" indent="-317500" rtl="0">
              <a:lnSpc>
                <a:spcPct val="100000"/>
              </a:lnSpc>
              <a:spcBef>
                <a:spcPts val="300"/>
              </a:spcBef>
              <a:spcAft>
                <a:spcPts val="0"/>
              </a:spcAft>
              <a:buSzPts val="1400"/>
              <a:buChar char="•"/>
              <a:defRPr>
                <a:solidFill>
                  <a:schemeClr val="lt1"/>
                </a:solidFill>
                <a:latin typeface="Arial"/>
                <a:ea typeface="Arial"/>
                <a:cs typeface="Arial"/>
                <a:sym typeface="Arial"/>
              </a:defRPr>
            </a:lvl3pPr>
            <a:lvl4pPr marL="1828800" lvl="3" indent="-317500" rtl="0">
              <a:lnSpc>
                <a:spcPct val="100000"/>
              </a:lnSpc>
              <a:spcBef>
                <a:spcPts val="600"/>
              </a:spcBef>
              <a:spcAft>
                <a:spcPts val="0"/>
              </a:spcAft>
              <a:buSzPts val="1400"/>
              <a:buChar char="•"/>
              <a:defRPr>
                <a:solidFill>
                  <a:schemeClr val="lt1"/>
                </a:solidFill>
                <a:latin typeface="Arial"/>
                <a:ea typeface="Arial"/>
                <a:cs typeface="Arial"/>
                <a:sym typeface="Arial"/>
              </a:defRPr>
            </a:lvl4pPr>
            <a:lvl5pPr marL="2286000" lvl="4" indent="-228600" rtl="0">
              <a:lnSpc>
                <a:spcPct val="100000"/>
              </a:lnSpc>
              <a:spcBef>
                <a:spcPts val="600"/>
              </a:spcBef>
              <a:spcAft>
                <a:spcPts val="0"/>
              </a:spcAft>
              <a:buSzPts val="1400"/>
              <a:buNone/>
              <a:defRPr>
                <a:solidFill>
                  <a:schemeClr val="lt1"/>
                </a:solidFill>
                <a:latin typeface="Arial"/>
                <a:ea typeface="Arial"/>
                <a:cs typeface="Arial"/>
                <a:sym typeface="Arial"/>
              </a:defRPr>
            </a:lvl5pPr>
            <a:lvl6pPr marL="2743200" lvl="5" indent="-317500" rtl="0">
              <a:spcBef>
                <a:spcPts val="600"/>
              </a:spcBef>
              <a:spcAft>
                <a:spcPts val="0"/>
              </a:spcAft>
              <a:buSzPts val="1400"/>
              <a:buChar char="•"/>
              <a:defRPr sz="2000">
                <a:solidFill>
                  <a:schemeClr val="dk1"/>
                </a:solidFill>
              </a:defRPr>
            </a:lvl6pPr>
            <a:lvl7pPr marL="3200400" lvl="6" indent="-317500" rtl="0">
              <a:spcBef>
                <a:spcPts val="0"/>
              </a:spcBef>
              <a:spcAft>
                <a:spcPts val="0"/>
              </a:spcAft>
              <a:buSzPts val="1400"/>
              <a:buChar char="•"/>
              <a:defRPr sz="2000">
                <a:solidFill>
                  <a:schemeClr val="dk1"/>
                </a:solidFill>
              </a:defRPr>
            </a:lvl7pPr>
            <a:lvl8pPr marL="3657600" lvl="7" indent="-317500" rtl="0">
              <a:spcBef>
                <a:spcPts val="0"/>
              </a:spcBef>
              <a:spcAft>
                <a:spcPts val="0"/>
              </a:spcAft>
              <a:buSzPts val="1400"/>
              <a:buChar char="•"/>
              <a:defRPr sz="2000">
                <a:solidFill>
                  <a:schemeClr val="dk1"/>
                </a:solidFill>
              </a:defRPr>
            </a:lvl8pPr>
            <a:lvl9pPr marL="4114800" lvl="8" indent="-317500" rtl="0">
              <a:spcBef>
                <a:spcPts val="0"/>
              </a:spcBef>
              <a:spcAft>
                <a:spcPts val="0"/>
              </a:spcAft>
              <a:buSzPts val="1400"/>
              <a:buChar char="•"/>
              <a:defRPr sz="2000">
                <a:solidFill>
                  <a:schemeClr val="dk1"/>
                </a:solidFill>
              </a:defRPr>
            </a:lvl9pPr>
          </a:lstStyle>
          <a:p>
            <a:endParaRPr/>
          </a:p>
        </p:txBody>
      </p:sp>
      <p:sp>
        <p:nvSpPr>
          <p:cNvPr id="177" name="Google Shape;177;p27"/>
          <p:cNvSpPr txBox="1">
            <a:spLocks noGrp="1"/>
          </p:cNvSpPr>
          <p:nvPr>
            <p:ph type="body" idx="2"/>
          </p:nvPr>
        </p:nvSpPr>
        <p:spPr>
          <a:xfrm>
            <a:off x="571500" y="1078991"/>
            <a:ext cx="11046000" cy="3291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rgbClr val="FFFFFF"/>
              </a:buClr>
              <a:buSzPts val="2000"/>
              <a:buFont typeface="Arial"/>
              <a:buNone/>
              <a:defRPr sz="2400" b="0">
                <a:solidFill>
                  <a:srgbClr val="FFFFFF"/>
                </a:solidFill>
                <a:latin typeface="Arial"/>
                <a:ea typeface="Arial"/>
                <a:cs typeface="Arial"/>
                <a:sym typeface="Arial"/>
              </a:defRPr>
            </a:lvl1pPr>
            <a:lvl2pPr marL="914400" lvl="1" indent="-228600" rtl="0">
              <a:spcBef>
                <a:spcPts val="0"/>
              </a:spcBef>
              <a:spcAft>
                <a:spcPts val="0"/>
              </a:spcAft>
              <a:buClr>
                <a:srgbClr val="FFFFFF"/>
              </a:buClr>
              <a:buSzPts val="1800"/>
              <a:buFont typeface="Arial"/>
              <a:buNone/>
              <a:defRPr sz="2000" b="1">
                <a:solidFill>
                  <a:srgbClr val="FFFFFF"/>
                </a:solidFill>
              </a:defRPr>
            </a:lvl2pPr>
            <a:lvl3pPr marL="1371600" lvl="2" indent="-228600" rtl="0">
              <a:spcBef>
                <a:spcPts val="300"/>
              </a:spcBef>
              <a:spcAft>
                <a:spcPts val="0"/>
              </a:spcAft>
              <a:buClr>
                <a:srgbClr val="FFFFFF"/>
              </a:buClr>
              <a:buSzPts val="1400"/>
              <a:buFont typeface="Arial"/>
              <a:buNone/>
              <a:defRPr sz="1900" b="1">
                <a:solidFill>
                  <a:srgbClr val="FFFFFF"/>
                </a:solidFill>
              </a:defRPr>
            </a:lvl3pPr>
            <a:lvl4pPr marL="1828800" lvl="3" indent="-228600" rtl="0">
              <a:spcBef>
                <a:spcPts val="600"/>
              </a:spcBef>
              <a:spcAft>
                <a:spcPts val="0"/>
              </a:spcAft>
              <a:buClr>
                <a:srgbClr val="FFFFFF"/>
              </a:buClr>
              <a:buSzPts val="1400"/>
              <a:buFont typeface="Arial"/>
              <a:buNone/>
              <a:defRPr sz="1600" b="1">
                <a:solidFill>
                  <a:srgbClr val="FFFFFF"/>
                </a:solidFill>
              </a:defRPr>
            </a:lvl4pPr>
            <a:lvl5pPr marL="2286000" lvl="4" indent="-228600" rtl="0">
              <a:spcBef>
                <a:spcPts val="600"/>
              </a:spcBef>
              <a:spcAft>
                <a:spcPts val="0"/>
              </a:spcAft>
              <a:buClr>
                <a:srgbClr val="FFFFFF"/>
              </a:buClr>
              <a:buSzPts val="1400"/>
              <a:buFont typeface="Arial"/>
              <a:buNone/>
              <a:defRPr sz="1600" b="1">
                <a:solidFill>
                  <a:srgbClr val="FFFFFF"/>
                </a:solidFill>
              </a:defRPr>
            </a:lvl5pPr>
            <a:lvl6pPr marL="2743200" lvl="5" indent="-228600" rtl="0">
              <a:spcBef>
                <a:spcPts val="600"/>
              </a:spcBef>
              <a:spcAft>
                <a:spcPts val="0"/>
              </a:spcAft>
              <a:buClr>
                <a:srgbClr val="FFFFFF"/>
              </a:buClr>
              <a:buSzPts val="1400"/>
              <a:buFont typeface="Arial"/>
              <a:buNone/>
              <a:defRPr sz="1600" b="1">
                <a:solidFill>
                  <a:srgbClr val="FFFFFF"/>
                </a:solidFill>
              </a:defRPr>
            </a:lvl6pPr>
            <a:lvl7pPr marL="3200400" lvl="6" indent="-228600" rtl="0">
              <a:spcBef>
                <a:spcPts val="0"/>
              </a:spcBef>
              <a:spcAft>
                <a:spcPts val="0"/>
              </a:spcAft>
              <a:buClr>
                <a:srgbClr val="FFFFFF"/>
              </a:buClr>
              <a:buSzPts val="1400"/>
              <a:buFont typeface="Arial"/>
              <a:buNone/>
              <a:defRPr sz="1600" b="1">
                <a:solidFill>
                  <a:srgbClr val="FFFFFF"/>
                </a:solidFill>
              </a:defRPr>
            </a:lvl7pPr>
            <a:lvl8pPr marL="3657600" lvl="7" indent="-228600" rtl="0">
              <a:spcBef>
                <a:spcPts val="0"/>
              </a:spcBef>
              <a:spcAft>
                <a:spcPts val="0"/>
              </a:spcAft>
              <a:buClr>
                <a:srgbClr val="FFFFFF"/>
              </a:buClr>
              <a:buSzPts val="1400"/>
              <a:buFont typeface="Arial"/>
              <a:buNone/>
              <a:defRPr sz="1600" b="1">
                <a:solidFill>
                  <a:srgbClr val="FFFFFF"/>
                </a:solidFill>
              </a:defRPr>
            </a:lvl8pPr>
            <a:lvl9pPr marL="4114800" lvl="8" indent="-228600" rtl="0">
              <a:spcBef>
                <a:spcPts val="0"/>
              </a:spcBef>
              <a:spcAft>
                <a:spcPts val="0"/>
              </a:spcAft>
              <a:buClr>
                <a:srgbClr val="FFFFFF"/>
              </a:buClr>
              <a:buSzPts val="1400"/>
              <a:buFont typeface="Arial"/>
              <a:buNone/>
              <a:defRPr sz="1600" b="1">
                <a:solidFill>
                  <a:srgbClr val="FFFFFF"/>
                </a:solidFill>
              </a:defRPr>
            </a:lvl9pPr>
          </a:lstStyle>
          <a:p>
            <a:endParaRPr/>
          </a:p>
        </p:txBody>
      </p:sp>
      <p:sp>
        <p:nvSpPr>
          <p:cNvPr id="178" name="Google Shape;178;p27"/>
          <p:cNvSpPr txBox="1">
            <a:spLocks noGrp="1"/>
          </p:cNvSpPr>
          <p:nvPr>
            <p:ph type="ftr" idx="11"/>
          </p:nvPr>
        </p:nvSpPr>
        <p:spPr>
          <a:xfrm>
            <a:off x="577850" y="6498167"/>
            <a:ext cx="10587000" cy="181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AFB5BA"/>
              </a:buClr>
              <a:buSzPts val="1400"/>
              <a:buFont typeface="Arial"/>
              <a:buNone/>
              <a:defRPr sz="1100" b="0" i="0" u="none" strike="noStrike" cap="none">
                <a:solidFill>
                  <a:srgbClr val="AFB5BA"/>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1" marR="0" lvl="2" indent="-1256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5"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7"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8" marR="0" lvl="7" indent="-1221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Y Customer_Hero_A">
  <p:cSld name="Customer_Hero_A_2">
    <p:spTree>
      <p:nvGrpSpPr>
        <p:cNvPr id="1" name="Shape 179"/>
        <p:cNvGrpSpPr/>
        <p:nvPr/>
      </p:nvGrpSpPr>
      <p:grpSpPr>
        <a:xfrm>
          <a:off x="0" y="0"/>
          <a:ext cx="0" cy="0"/>
          <a:chOff x="0" y="0"/>
          <a:chExt cx="0" cy="0"/>
        </a:xfrm>
      </p:grpSpPr>
      <p:sp>
        <p:nvSpPr>
          <p:cNvPr id="180" name="Google Shape;180;p28"/>
          <p:cNvSpPr/>
          <p:nvPr/>
        </p:nvSpPr>
        <p:spPr>
          <a:xfrm>
            <a:off x="-2" y="0"/>
            <a:ext cx="12188700" cy="6858000"/>
          </a:xfrm>
          <a:prstGeom prst="rect">
            <a:avLst/>
          </a:prstGeom>
          <a:solidFill>
            <a:srgbClr val="E7E7E7"/>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28"/>
          <p:cNvSpPr/>
          <p:nvPr/>
        </p:nvSpPr>
        <p:spPr>
          <a:xfrm rot="10800000" flipH="1">
            <a:off x="9774057" y="84"/>
            <a:ext cx="2414700" cy="6857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1">
              <a:solidFill>
                <a:schemeClr val="lt2"/>
              </a:solidFill>
              <a:latin typeface="Arial"/>
              <a:ea typeface="Arial"/>
              <a:cs typeface="Arial"/>
              <a:sym typeface="Arial"/>
            </a:endParaRPr>
          </a:p>
        </p:txBody>
      </p:sp>
      <p:sp>
        <p:nvSpPr>
          <p:cNvPr id="182" name="Google Shape;182;p28"/>
          <p:cNvSpPr/>
          <p:nvPr/>
        </p:nvSpPr>
        <p:spPr>
          <a:xfrm>
            <a:off x="-1" y="-4859"/>
            <a:ext cx="12188700" cy="2432100"/>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28"/>
          <p:cNvSpPr txBox="1">
            <a:spLocks noGrp="1"/>
          </p:cNvSpPr>
          <p:nvPr>
            <p:ph type="title"/>
          </p:nvPr>
        </p:nvSpPr>
        <p:spPr>
          <a:xfrm>
            <a:off x="652269" y="2829303"/>
            <a:ext cx="9004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84" name="Google Shape;184;p28"/>
          <p:cNvSpPr txBox="1">
            <a:spLocks noGrp="1"/>
          </p:cNvSpPr>
          <p:nvPr>
            <p:ph type="body" idx="1"/>
          </p:nvPr>
        </p:nvSpPr>
        <p:spPr>
          <a:xfrm>
            <a:off x="697287" y="4404281"/>
            <a:ext cx="4251900" cy="2101200"/>
          </a:xfrm>
          <a:prstGeom prst="rect">
            <a:avLst/>
          </a:prstGeom>
          <a:noFill/>
          <a:ln>
            <a:noFill/>
          </a:ln>
        </p:spPr>
        <p:txBody>
          <a:bodyPr spcFirstLastPara="1" wrap="square" lIns="91425" tIns="91425" rIns="91425" bIns="91425" anchor="t" anchorCtr="0">
            <a:noAutofit/>
          </a:bodyPr>
          <a:lstStyle>
            <a:lvl1pPr marL="457200" marR="0" lvl="0" indent="-330200" rtl="0">
              <a:lnSpc>
                <a:spcPct val="90000"/>
              </a:lnSpc>
              <a:spcBef>
                <a:spcPts val="800"/>
              </a:spcBef>
              <a:spcAft>
                <a:spcPts val="0"/>
              </a:spcAft>
              <a:buClr>
                <a:srgbClr val="7F7F7F"/>
              </a:buClr>
              <a:buSzPts val="1600"/>
              <a:buFont typeface="Arial"/>
              <a:buChar char="​"/>
              <a:defRPr sz="1600" b="0" i="0" u="none" strike="noStrike" cap="none">
                <a:solidFill>
                  <a:schemeClr val="accent2"/>
                </a:solidFill>
                <a:latin typeface="Arial"/>
                <a:ea typeface="Arial"/>
                <a:cs typeface="Arial"/>
                <a:sym typeface="Arial"/>
              </a:defRPr>
            </a:lvl1pPr>
            <a:lvl2pPr marL="914400" marR="0" lvl="1" indent="-330200" rtl="0">
              <a:lnSpc>
                <a:spcPct val="90000"/>
              </a:lnSpc>
              <a:spcBef>
                <a:spcPts val="10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2pPr>
            <a:lvl3pPr marL="1371600" marR="0" lvl="2" indent="-330200" rtl="0">
              <a:lnSpc>
                <a:spcPct val="90000"/>
              </a:lnSpc>
              <a:spcBef>
                <a:spcPts val="10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30200" rtl="0">
              <a:lnSpc>
                <a:spcPct val="90000"/>
              </a:lnSpc>
              <a:spcBef>
                <a:spcPts val="1000"/>
              </a:spcBef>
              <a:spcAft>
                <a:spcPts val="0"/>
              </a:spcAft>
              <a:buClr>
                <a:schemeClr val="accent2"/>
              </a:buClr>
              <a:buSzPts val="1600"/>
              <a:buFont typeface="Arial"/>
              <a:buChar char="•"/>
              <a:defRPr sz="1600" b="1" i="0" u="none" strike="noStrike" cap="none">
                <a:solidFill>
                  <a:schemeClr val="accent2"/>
                </a:solidFill>
                <a:latin typeface="Arial"/>
                <a:ea typeface="Arial"/>
                <a:cs typeface="Arial"/>
                <a:sym typeface="Arial"/>
              </a:defRPr>
            </a:lvl4pPr>
            <a:lvl5pPr marL="2286000" marR="0" lvl="4" indent="-228600" rtl="0">
              <a:spcBef>
                <a:spcPts val="2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5" name="Google Shape;185;p28"/>
          <p:cNvSpPr txBox="1">
            <a:spLocks noGrp="1"/>
          </p:cNvSpPr>
          <p:nvPr>
            <p:ph type="body" idx="2"/>
          </p:nvPr>
        </p:nvSpPr>
        <p:spPr>
          <a:xfrm>
            <a:off x="2376600" y="-4850"/>
            <a:ext cx="9004200" cy="2432100"/>
          </a:xfrm>
          <a:prstGeom prst="rect">
            <a:avLst/>
          </a:prstGeom>
          <a:gradFill>
            <a:gsLst>
              <a:gs pos="0">
                <a:schemeClr val="dk2"/>
              </a:gs>
              <a:gs pos="58999">
                <a:schemeClr val="dk2"/>
              </a:gs>
              <a:gs pos="100000">
                <a:srgbClr val="19325C">
                  <a:alpha val="0"/>
                </a:srgbClr>
              </a:gs>
            </a:gsLst>
            <a:lin ang="0" scaled="0"/>
          </a:gradFill>
          <a:ln>
            <a:noFill/>
          </a:ln>
        </p:spPr>
        <p:txBody>
          <a:bodyPr spcFirstLastPara="1" wrap="square" lIns="91425" tIns="91425" rIns="91425" bIns="91425" anchor="ctr" anchorCtr="0">
            <a:noAutofit/>
          </a:bodyPr>
          <a:lstStyle>
            <a:lvl1pPr marL="457200" marR="0" lvl="0" indent="-228600" algn="l" rtl="0">
              <a:lnSpc>
                <a:spcPct val="90000"/>
              </a:lnSpc>
              <a:spcBef>
                <a:spcPts val="0"/>
              </a:spcBef>
              <a:spcAft>
                <a:spcPts val="0"/>
              </a:spcAft>
              <a:buClr>
                <a:srgbClr val="7F7F7F"/>
              </a:buClr>
              <a:buSzPts val="2000"/>
              <a:buFont typeface="Arial"/>
              <a:buNone/>
              <a:defRPr sz="2400" b="0" i="0" u="none" strike="noStrike" cap="none">
                <a:solidFill>
                  <a:schemeClr val="lt1"/>
                </a:solidFill>
                <a:latin typeface="Arial"/>
                <a:ea typeface="Arial"/>
                <a:cs typeface="Arial"/>
                <a:sym typeface="Arial"/>
              </a:defRPr>
            </a:lvl1pPr>
            <a:lvl2pPr marL="914400" marR="0" lvl="1" indent="-228600" algn="l" rtl="0">
              <a:spcBef>
                <a:spcPts val="400"/>
              </a:spcBef>
              <a:spcAft>
                <a:spcPts val="0"/>
              </a:spcAft>
              <a:buClr>
                <a:schemeClr val="accent2"/>
              </a:buClr>
              <a:buSzPts val="1800"/>
              <a:buFont typeface="Arial"/>
              <a:buNone/>
              <a:defRPr sz="1600" b="0" i="0" u="none" strike="noStrike" cap="none">
                <a:solidFill>
                  <a:schemeClr val="lt1"/>
                </a:solidFill>
                <a:latin typeface="Arial"/>
                <a:ea typeface="Arial"/>
                <a:cs typeface="Arial"/>
                <a:sym typeface="Arial"/>
              </a:defRPr>
            </a:lvl2pPr>
            <a:lvl3pPr marL="1371600" marR="0" lvl="2" indent="-330200" algn="l" rtl="0">
              <a:spcBef>
                <a:spcPts val="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6" name="Google Shape;186;p28"/>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b="1">
              <a:solidFill>
                <a:schemeClr val="lt2"/>
              </a:solidFill>
              <a:latin typeface="Arial"/>
              <a:ea typeface="Arial"/>
              <a:cs typeface="Arial"/>
              <a:sym typeface="Arial"/>
            </a:endParaRPr>
          </a:p>
        </p:txBody>
      </p:sp>
      <p:sp>
        <p:nvSpPr>
          <p:cNvPr id="187" name="Google Shape;187;p28"/>
          <p:cNvSpPr>
            <a:spLocks noGrp="1"/>
          </p:cNvSpPr>
          <p:nvPr>
            <p:ph type="pic" idx="3"/>
          </p:nvPr>
        </p:nvSpPr>
        <p:spPr>
          <a:xfrm>
            <a:off x="527633" y="914400"/>
            <a:ext cx="1755900" cy="1737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L="0" marR="0" lvl="0" indent="0" algn="l" rtl="0">
              <a:spcBef>
                <a:spcPts val="12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L="182562" marR="0" lvl="1" indent="-182562"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365125" marR="0" lvl="2" indent="-187325"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547687" marR="0" lvl="3" indent="-192087"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1828800" marR="0" lvl="4" indent="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514600" marR="0" lvl="5" indent="-228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8" name="Google Shape;188;p28"/>
          <p:cNvSpPr txBox="1">
            <a:spLocks noGrp="1"/>
          </p:cNvSpPr>
          <p:nvPr>
            <p:ph type="body" idx="4"/>
          </p:nvPr>
        </p:nvSpPr>
        <p:spPr>
          <a:xfrm>
            <a:off x="5302760" y="4395125"/>
            <a:ext cx="4251900" cy="2123400"/>
          </a:xfrm>
          <a:prstGeom prst="rect">
            <a:avLst/>
          </a:prstGeom>
          <a:noFill/>
          <a:ln>
            <a:noFill/>
          </a:ln>
        </p:spPr>
        <p:txBody>
          <a:bodyPr spcFirstLastPara="1" wrap="square" lIns="91425" tIns="91425" rIns="91425" bIns="91425" anchor="t" anchorCtr="0">
            <a:noAutofit/>
          </a:bodyPr>
          <a:lstStyle>
            <a:lvl1pPr marL="457200" marR="0" lvl="0" indent="-330200" rtl="0">
              <a:lnSpc>
                <a:spcPct val="90000"/>
              </a:lnSpc>
              <a:spcBef>
                <a:spcPts val="800"/>
              </a:spcBef>
              <a:spcAft>
                <a:spcPts val="0"/>
              </a:spcAft>
              <a:buClr>
                <a:srgbClr val="7F7F7F"/>
              </a:buClr>
              <a:buSzPts val="1600"/>
              <a:buFont typeface="Arial"/>
              <a:buChar char="​"/>
              <a:defRPr sz="1600" b="0" i="0" u="none" strike="noStrike" cap="none">
                <a:solidFill>
                  <a:srgbClr val="7C868D"/>
                </a:solidFill>
                <a:latin typeface="Arial"/>
                <a:ea typeface="Arial"/>
                <a:cs typeface="Arial"/>
                <a:sym typeface="Arial"/>
              </a:defRPr>
            </a:lvl1pPr>
            <a:lvl2pPr marL="914400" marR="0" lvl="1" indent="-330200" rtl="0">
              <a:lnSpc>
                <a:spcPct val="90000"/>
              </a:lnSpc>
              <a:spcBef>
                <a:spcPts val="1000"/>
              </a:spcBef>
              <a:spcAft>
                <a:spcPts val="0"/>
              </a:spcAft>
              <a:buClr>
                <a:schemeClr val="accent2"/>
              </a:buClr>
              <a:buSzPts val="1600"/>
              <a:buFont typeface="Arial"/>
              <a:buChar char="•"/>
              <a:defRPr sz="1600" b="0" i="0" u="none" strike="noStrike" cap="none">
                <a:solidFill>
                  <a:srgbClr val="7C868D"/>
                </a:solidFill>
                <a:latin typeface="Arial"/>
                <a:ea typeface="Arial"/>
                <a:cs typeface="Arial"/>
                <a:sym typeface="Arial"/>
              </a:defRPr>
            </a:lvl2pPr>
            <a:lvl3pPr marL="1371600" marR="0" lvl="2" indent="-330200" rtl="0">
              <a:lnSpc>
                <a:spcPct val="90000"/>
              </a:lnSpc>
              <a:spcBef>
                <a:spcPts val="1000"/>
              </a:spcBef>
              <a:spcAft>
                <a:spcPts val="0"/>
              </a:spcAft>
              <a:buClr>
                <a:schemeClr val="accent2"/>
              </a:buClr>
              <a:buSzPts val="1600"/>
              <a:buFont typeface="Arial"/>
              <a:buChar char="•"/>
              <a:defRPr sz="1600" b="0" i="0" u="none" strike="noStrike" cap="none">
                <a:solidFill>
                  <a:srgbClr val="7C868D"/>
                </a:solidFill>
                <a:latin typeface="Arial"/>
                <a:ea typeface="Arial"/>
                <a:cs typeface="Arial"/>
                <a:sym typeface="Arial"/>
              </a:defRPr>
            </a:lvl3pPr>
            <a:lvl4pPr marL="1828800" marR="0" lvl="3" indent="-330200" rtl="0">
              <a:lnSpc>
                <a:spcPct val="90000"/>
              </a:lnSpc>
              <a:spcBef>
                <a:spcPts val="1000"/>
              </a:spcBef>
              <a:spcAft>
                <a:spcPts val="0"/>
              </a:spcAft>
              <a:buClr>
                <a:schemeClr val="accent2"/>
              </a:buClr>
              <a:buSzPts val="1600"/>
              <a:buFont typeface="Arial"/>
              <a:buChar char="•"/>
              <a:defRPr sz="1600" b="1" i="0" u="none" strike="noStrike" cap="none">
                <a:solidFill>
                  <a:srgbClr val="7C868D"/>
                </a:solidFill>
                <a:latin typeface="Arial"/>
                <a:ea typeface="Arial"/>
                <a:cs typeface="Arial"/>
                <a:sym typeface="Arial"/>
              </a:defRPr>
            </a:lvl4pPr>
            <a:lvl5pPr marL="2286000" marR="0" lvl="4" indent="-228600" rtl="0">
              <a:lnSpc>
                <a:spcPct val="90000"/>
              </a:lnSpc>
              <a:spcBef>
                <a:spcPts val="1000"/>
              </a:spcBef>
              <a:spcAft>
                <a:spcPts val="0"/>
              </a:spcAft>
              <a:buSzPts val="1400"/>
              <a:buNone/>
              <a:defRPr sz="1600" b="0" i="0" u="none" strike="noStrike" cap="none">
                <a:solidFill>
                  <a:srgbClr val="7C868D"/>
                </a:solidFill>
                <a:latin typeface="Arial"/>
                <a:ea typeface="Arial"/>
                <a:cs typeface="Arial"/>
                <a:sym typeface="Arial"/>
              </a:defRPr>
            </a:lvl5pPr>
            <a:lvl6pPr marL="2743200" marR="0" lvl="5"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89" name="Google Shape;189;p28" descr="Salesforce Logo.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317542" y="6170938"/>
            <a:ext cx="627600" cy="439200"/>
          </a:xfrm>
          <a:prstGeom prst="rect">
            <a:avLst/>
          </a:prstGeom>
          <a:noFill/>
          <a:ln>
            <a:noFill/>
          </a:ln>
        </p:spPr>
      </p:pic>
      <p:sp>
        <p:nvSpPr>
          <p:cNvPr id="190" name="Google Shape;190;p28"/>
          <p:cNvSpPr txBox="1">
            <a:spLocks noGrp="1"/>
          </p:cNvSpPr>
          <p:nvPr>
            <p:ph type="body" idx="5"/>
          </p:nvPr>
        </p:nvSpPr>
        <p:spPr>
          <a:xfrm>
            <a:off x="548786" y="3836644"/>
            <a:ext cx="4251900" cy="466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1200"/>
              </a:spcBef>
              <a:spcAft>
                <a:spcPts val="0"/>
              </a:spcAft>
              <a:buClr>
                <a:srgbClr val="7F7F7F"/>
              </a:buClr>
              <a:buSzPts val="1800"/>
              <a:buFont typeface="Arial"/>
              <a:buChar char="​"/>
              <a:defRPr sz="1800" b="1" i="0" u="none" strike="noStrike" cap="none">
                <a:solidFill>
                  <a:srgbClr val="5C656A"/>
                </a:solidFill>
                <a:latin typeface="Arial"/>
                <a:ea typeface="Arial"/>
                <a:cs typeface="Arial"/>
                <a:sym typeface="Arial"/>
              </a:defRPr>
            </a:lvl1pPr>
            <a:lvl2pPr marL="914400" marR="0" lvl="1" indent="-342900"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1" name="Google Shape;191;p28"/>
          <p:cNvSpPr txBox="1">
            <a:spLocks noGrp="1"/>
          </p:cNvSpPr>
          <p:nvPr>
            <p:ph type="body" idx="6"/>
          </p:nvPr>
        </p:nvSpPr>
        <p:spPr>
          <a:xfrm>
            <a:off x="5161679" y="3836644"/>
            <a:ext cx="4251900" cy="466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1200"/>
              </a:spcBef>
              <a:spcAft>
                <a:spcPts val="0"/>
              </a:spcAft>
              <a:buClr>
                <a:srgbClr val="7F7F7F"/>
              </a:buClr>
              <a:buSzPts val="1800"/>
              <a:buFont typeface="Arial"/>
              <a:buChar char="​"/>
              <a:defRPr sz="1800" b="1" i="0" u="none" strike="noStrike" cap="none">
                <a:solidFill>
                  <a:srgbClr val="5C656A"/>
                </a:solidFill>
                <a:latin typeface="Arial"/>
                <a:ea typeface="Arial"/>
                <a:cs typeface="Arial"/>
                <a:sym typeface="Arial"/>
              </a:defRPr>
            </a:lvl1pPr>
            <a:lvl2pPr marL="914400" marR="0" lvl="1" indent="-342900"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X Customer_Hero_B">
  <p:cSld name="Customer_Hero_A_2_1">
    <p:spTree>
      <p:nvGrpSpPr>
        <p:cNvPr id="1" name="Shape 192"/>
        <p:cNvGrpSpPr/>
        <p:nvPr/>
      </p:nvGrpSpPr>
      <p:grpSpPr>
        <a:xfrm>
          <a:off x="0" y="0"/>
          <a:ext cx="0" cy="0"/>
          <a:chOff x="0" y="0"/>
          <a:chExt cx="0" cy="0"/>
        </a:xfrm>
      </p:grpSpPr>
      <p:sp>
        <p:nvSpPr>
          <p:cNvPr id="193" name="Google Shape;193;p29"/>
          <p:cNvSpPr/>
          <p:nvPr/>
        </p:nvSpPr>
        <p:spPr>
          <a:xfrm>
            <a:off x="-2" y="0"/>
            <a:ext cx="12188700" cy="6858000"/>
          </a:xfrm>
          <a:prstGeom prst="rect">
            <a:avLst/>
          </a:prstGeom>
          <a:solidFill>
            <a:srgbClr val="E7E7E7"/>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29"/>
          <p:cNvSpPr/>
          <p:nvPr/>
        </p:nvSpPr>
        <p:spPr>
          <a:xfrm rot="10800000" flipH="1">
            <a:off x="9774057" y="84"/>
            <a:ext cx="2414700" cy="6857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1">
              <a:solidFill>
                <a:schemeClr val="lt2"/>
              </a:solidFill>
              <a:latin typeface="Arial"/>
              <a:ea typeface="Arial"/>
              <a:cs typeface="Arial"/>
              <a:sym typeface="Arial"/>
            </a:endParaRPr>
          </a:p>
        </p:txBody>
      </p:sp>
      <p:sp>
        <p:nvSpPr>
          <p:cNvPr id="195" name="Google Shape;195;p29"/>
          <p:cNvSpPr/>
          <p:nvPr/>
        </p:nvSpPr>
        <p:spPr>
          <a:xfrm>
            <a:off x="-1" y="-4859"/>
            <a:ext cx="12188700" cy="2432100"/>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29"/>
          <p:cNvSpPr txBox="1">
            <a:spLocks noGrp="1"/>
          </p:cNvSpPr>
          <p:nvPr>
            <p:ph type="title"/>
          </p:nvPr>
        </p:nvSpPr>
        <p:spPr>
          <a:xfrm>
            <a:off x="652269" y="2829303"/>
            <a:ext cx="9004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97" name="Google Shape;197;p29"/>
          <p:cNvSpPr txBox="1">
            <a:spLocks noGrp="1"/>
          </p:cNvSpPr>
          <p:nvPr>
            <p:ph type="body" idx="1"/>
          </p:nvPr>
        </p:nvSpPr>
        <p:spPr>
          <a:xfrm>
            <a:off x="697287" y="4404281"/>
            <a:ext cx="4251900" cy="2101200"/>
          </a:xfrm>
          <a:prstGeom prst="rect">
            <a:avLst/>
          </a:prstGeom>
          <a:noFill/>
          <a:ln>
            <a:noFill/>
          </a:ln>
        </p:spPr>
        <p:txBody>
          <a:bodyPr spcFirstLastPara="1" wrap="square" lIns="91425" tIns="91425" rIns="91425" bIns="91425" anchor="t" anchorCtr="0">
            <a:noAutofit/>
          </a:bodyPr>
          <a:lstStyle>
            <a:lvl1pPr marL="457200" marR="0" lvl="0" indent="-330200" rtl="0">
              <a:lnSpc>
                <a:spcPct val="90000"/>
              </a:lnSpc>
              <a:spcBef>
                <a:spcPts val="800"/>
              </a:spcBef>
              <a:spcAft>
                <a:spcPts val="0"/>
              </a:spcAft>
              <a:buClr>
                <a:srgbClr val="7F7F7F"/>
              </a:buClr>
              <a:buSzPts val="1600"/>
              <a:buFont typeface="Arial"/>
              <a:buChar char="​"/>
              <a:defRPr sz="1600" b="0" i="0" u="none" strike="noStrike" cap="none">
                <a:solidFill>
                  <a:schemeClr val="accent2"/>
                </a:solidFill>
                <a:latin typeface="Arial"/>
                <a:ea typeface="Arial"/>
                <a:cs typeface="Arial"/>
                <a:sym typeface="Arial"/>
              </a:defRPr>
            </a:lvl1pPr>
            <a:lvl2pPr marL="914400" marR="0" lvl="1" indent="-330200" rtl="0">
              <a:lnSpc>
                <a:spcPct val="90000"/>
              </a:lnSpc>
              <a:spcBef>
                <a:spcPts val="10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2pPr>
            <a:lvl3pPr marL="1371600" marR="0" lvl="2" indent="-330200" rtl="0">
              <a:lnSpc>
                <a:spcPct val="90000"/>
              </a:lnSpc>
              <a:spcBef>
                <a:spcPts val="10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30200" rtl="0">
              <a:lnSpc>
                <a:spcPct val="90000"/>
              </a:lnSpc>
              <a:spcBef>
                <a:spcPts val="1000"/>
              </a:spcBef>
              <a:spcAft>
                <a:spcPts val="0"/>
              </a:spcAft>
              <a:buClr>
                <a:schemeClr val="accent2"/>
              </a:buClr>
              <a:buSzPts val="1600"/>
              <a:buFont typeface="Arial"/>
              <a:buChar char="•"/>
              <a:defRPr sz="1600" b="1" i="0" u="none" strike="noStrike" cap="none">
                <a:solidFill>
                  <a:schemeClr val="accent2"/>
                </a:solidFill>
                <a:latin typeface="Arial"/>
                <a:ea typeface="Arial"/>
                <a:cs typeface="Arial"/>
                <a:sym typeface="Arial"/>
              </a:defRPr>
            </a:lvl4pPr>
            <a:lvl5pPr marL="2286000" marR="0" lvl="4" indent="-228600" rtl="0">
              <a:spcBef>
                <a:spcPts val="2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8" name="Google Shape;198;p29"/>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endParaRPr sz="1800" b="1">
              <a:solidFill>
                <a:schemeClr val="lt2"/>
              </a:solidFill>
              <a:latin typeface="Arial"/>
              <a:ea typeface="Arial"/>
              <a:cs typeface="Arial"/>
              <a:sym typeface="Arial"/>
            </a:endParaRPr>
          </a:p>
        </p:txBody>
      </p:sp>
      <p:sp>
        <p:nvSpPr>
          <p:cNvPr id="199" name="Google Shape;199;p29"/>
          <p:cNvSpPr>
            <a:spLocks noGrp="1"/>
          </p:cNvSpPr>
          <p:nvPr>
            <p:ph type="pic" idx="2"/>
          </p:nvPr>
        </p:nvSpPr>
        <p:spPr>
          <a:xfrm>
            <a:off x="527633" y="914400"/>
            <a:ext cx="1755900" cy="1737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L="0" marR="0" lvl="0" indent="0" algn="l" rtl="0">
              <a:spcBef>
                <a:spcPts val="12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L="182562" marR="0" lvl="1" indent="-182562"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365125" marR="0" lvl="2" indent="-187325"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547687" marR="0" lvl="3" indent="-192087"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1828800" marR="0" lvl="4" indent="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514600" marR="0" lvl="5" indent="-228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0" name="Google Shape;200;p29"/>
          <p:cNvSpPr txBox="1">
            <a:spLocks noGrp="1"/>
          </p:cNvSpPr>
          <p:nvPr>
            <p:ph type="body" idx="3"/>
          </p:nvPr>
        </p:nvSpPr>
        <p:spPr>
          <a:xfrm>
            <a:off x="5302760" y="4395125"/>
            <a:ext cx="4251900" cy="2123400"/>
          </a:xfrm>
          <a:prstGeom prst="rect">
            <a:avLst/>
          </a:prstGeom>
          <a:noFill/>
          <a:ln>
            <a:noFill/>
          </a:ln>
        </p:spPr>
        <p:txBody>
          <a:bodyPr spcFirstLastPara="1" wrap="square" lIns="91425" tIns="91425" rIns="91425" bIns="91425" anchor="t" anchorCtr="0">
            <a:noAutofit/>
          </a:bodyPr>
          <a:lstStyle>
            <a:lvl1pPr marL="457200" marR="0" lvl="0" indent="-330200" rtl="0">
              <a:lnSpc>
                <a:spcPct val="90000"/>
              </a:lnSpc>
              <a:spcBef>
                <a:spcPts val="800"/>
              </a:spcBef>
              <a:spcAft>
                <a:spcPts val="0"/>
              </a:spcAft>
              <a:buClr>
                <a:srgbClr val="7F7F7F"/>
              </a:buClr>
              <a:buSzPts val="1600"/>
              <a:buFont typeface="Arial"/>
              <a:buChar char="​"/>
              <a:defRPr sz="1600" b="0" i="0" u="none" strike="noStrike" cap="none">
                <a:solidFill>
                  <a:srgbClr val="7C868D"/>
                </a:solidFill>
                <a:latin typeface="Arial"/>
                <a:ea typeface="Arial"/>
                <a:cs typeface="Arial"/>
                <a:sym typeface="Arial"/>
              </a:defRPr>
            </a:lvl1pPr>
            <a:lvl2pPr marL="914400" marR="0" lvl="1" indent="-330200" rtl="0">
              <a:lnSpc>
                <a:spcPct val="90000"/>
              </a:lnSpc>
              <a:spcBef>
                <a:spcPts val="1000"/>
              </a:spcBef>
              <a:spcAft>
                <a:spcPts val="0"/>
              </a:spcAft>
              <a:buClr>
                <a:schemeClr val="accent2"/>
              </a:buClr>
              <a:buSzPts val="1600"/>
              <a:buFont typeface="Arial"/>
              <a:buChar char="•"/>
              <a:defRPr sz="1600" b="0" i="0" u="none" strike="noStrike" cap="none">
                <a:solidFill>
                  <a:srgbClr val="7C868D"/>
                </a:solidFill>
                <a:latin typeface="Arial"/>
                <a:ea typeface="Arial"/>
                <a:cs typeface="Arial"/>
                <a:sym typeface="Arial"/>
              </a:defRPr>
            </a:lvl2pPr>
            <a:lvl3pPr marL="1371600" marR="0" lvl="2" indent="-330200" rtl="0">
              <a:lnSpc>
                <a:spcPct val="90000"/>
              </a:lnSpc>
              <a:spcBef>
                <a:spcPts val="1000"/>
              </a:spcBef>
              <a:spcAft>
                <a:spcPts val="0"/>
              </a:spcAft>
              <a:buClr>
                <a:schemeClr val="accent2"/>
              </a:buClr>
              <a:buSzPts val="1600"/>
              <a:buFont typeface="Arial"/>
              <a:buChar char="•"/>
              <a:defRPr sz="1600" b="0" i="0" u="none" strike="noStrike" cap="none">
                <a:solidFill>
                  <a:srgbClr val="7C868D"/>
                </a:solidFill>
                <a:latin typeface="Arial"/>
                <a:ea typeface="Arial"/>
                <a:cs typeface="Arial"/>
                <a:sym typeface="Arial"/>
              </a:defRPr>
            </a:lvl3pPr>
            <a:lvl4pPr marL="1828800" marR="0" lvl="3" indent="-330200" rtl="0">
              <a:lnSpc>
                <a:spcPct val="90000"/>
              </a:lnSpc>
              <a:spcBef>
                <a:spcPts val="1000"/>
              </a:spcBef>
              <a:spcAft>
                <a:spcPts val="0"/>
              </a:spcAft>
              <a:buClr>
                <a:schemeClr val="accent2"/>
              </a:buClr>
              <a:buSzPts val="1600"/>
              <a:buFont typeface="Arial"/>
              <a:buChar char="•"/>
              <a:defRPr sz="1600" b="1" i="0" u="none" strike="noStrike" cap="none">
                <a:solidFill>
                  <a:srgbClr val="7C868D"/>
                </a:solidFill>
                <a:latin typeface="Arial"/>
                <a:ea typeface="Arial"/>
                <a:cs typeface="Arial"/>
                <a:sym typeface="Arial"/>
              </a:defRPr>
            </a:lvl4pPr>
            <a:lvl5pPr marL="2286000" marR="0" lvl="4" indent="-228600" rtl="0">
              <a:lnSpc>
                <a:spcPct val="90000"/>
              </a:lnSpc>
              <a:spcBef>
                <a:spcPts val="1000"/>
              </a:spcBef>
              <a:spcAft>
                <a:spcPts val="0"/>
              </a:spcAft>
              <a:buSzPts val="1400"/>
              <a:buNone/>
              <a:defRPr sz="1600" b="0" i="0" u="none" strike="noStrike" cap="none">
                <a:solidFill>
                  <a:srgbClr val="7C868D"/>
                </a:solidFill>
                <a:latin typeface="Arial"/>
                <a:ea typeface="Arial"/>
                <a:cs typeface="Arial"/>
                <a:sym typeface="Arial"/>
              </a:defRPr>
            </a:lvl5pPr>
            <a:lvl6pPr marL="2743200" marR="0" lvl="5"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01" name="Google Shape;201;p29" descr="Salesforce Logo.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317542" y="6170938"/>
            <a:ext cx="627600" cy="439200"/>
          </a:xfrm>
          <a:prstGeom prst="rect">
            <a:avLst/>
          </a:prstGeom>
          <a:noFill/>
          <a:ln>
            <a:noFill/>
          </a:ln>
        </p:spPr>
      </p:pic>
      <p:sp>
        <p:nvSpPr>
          <p:cNvPr id="202" name="Google Shape;202;p29"/>
          <p:cNvSpPr txBox="1">
            <a:spLocks noGrp="1"/>
          </p:cNvSpPr>
          <p:nvPr>
            <p:ph type="body" idx="4"/>
          </p:nvPr>
        </p:nvSpPr>
        <p:spPr>
          <a:xfrm>
            <a:off x="548786" y="3836644"/>
            <a:ext cx="4251900" cy="466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1200"/>
              </a:spcBef>
              <a:spcAft>
                <a:spcPts val="0"/>
              </a:spcAft>
              <a:buClr>
                <a:srgbClr val="7F7F7F"/>
              </a:buClr>
              <a:buSzPts val="1800"/>
              <a:buFont typeface="Arial"/>
              <a:buChar char="​"/>
              <a:defRPr sz="1800" b="1" i="0" u="none" strike="noStrike" cap="none">
                <a:solidFill>
                  <a:srgbClr val="5C656A"/>
                </a:solidFill>
                <a:latin typeface="Arial"/>
                <a:ea typeface="Arial"/>
                <a:cs typeface="Arial"/>
                <a:sym typeface="Arial"/>
              </a:defRPr>
            </a:lvl1pPr>
            <a:lvl2pPr marL="914400" marR="0" lvl="1" indent="-342900"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3" name="Google Shape;203;p29"/>
          <p:cNvSpPr txBox="1">
            <a:spLocks noGrp="1"/>
          </p:cNvSpPr>
          <p:nvPr>
            <p:ph type="body" idx="5"/>
          </p:nvPr>
        </p:nvSpPr>
        <p:spPr>
          <a:xfrm>
            <a:off x="5161679" y="3836644"/>
            <a:ext cx="4251900" cy="4668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1200"/>
              </a:spcBef>
              <a:spcAft>
                <a:spcPts val="0"/>
              </a:spcAft>
              <a:buClr>
                <a:srgbClr val="7F7F7F"/>
              </a:buClr>
              <a:buSzPts val="1800"/>
              <a:buFont typeface="Arial"/>
              <a:buChar char="​"/>
              <a:defRPr sz="1800" b="1" i="0" u="none" strike="noStrike" cap="none">
                <a:solidFill>
                  <a:srgbClr val="5C656A"/>
                </a:solidFill>
                <a:latin typeface="Arial"/>
                <a:ea typeface="Arial"/>
                <a:cs typeface="Arial"/>
                <a:sym typeface="Arial"/>
              </a:defRPr>
            </a:lvl1pPr>
            <a:lvl2pPr marL="914400" marR="0" lvl="1" indent="-342900"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z">
  <p:cSld name="Customer_Hero_B">
    <p:spTree>
      <p:nvGrpSpPr>
        <p:cNvPr id="1" name="Shape 204"/>
        <p:cNvGrpSpPr/>
        <p:nvPr/>
      </p:nvGrpSpPr>
      <p:grpSpPr>
        <a:xfrm>
          <a:off x="0" y="0"/>
          <a:ext cx="0" cy="0"/>
          <a:chOff x="0" y="0"/>
          <a:chExt cx="0" cy="0"/>
        </a:xfrm>
      </p:grpSpPr>
      <p:sp>
        <p:nvSpPr>
          <p:cNvPr id="205" name="Google Shape;205;p30"/>
          <p:cNvSpPr>
            <a:spLocks noGrp="1"/>
          </p:cNvSpPr>
          <p:nvPr>
            <p:ph type="pic" idx="2"/>
          </p:nvPr>
        </p:nvSpPr>
        <p:spPr>
          <a:xfrm>
            <a:off x="0" y="0"/>
            <a:ext cx="12204300" cy="3508500"/>
          </a:xfrm>
          <a:prstGeom prst="rect">
            <a:avLst/>
          </a:prstGeom>
          <a:solidFill>
            <a:schemeClr val="accent2"/>
          </a:solidFill>
          <a:ln>
            <a:noFill/>
          </a:ln>
        </p:spPr>
        <p:txBody>
          <a:bodyPr spcFirstLastPara="1" wrap="square" lIns="91425" tIns="91425" rIns="91425" bIns="91425" anchor="ctr" anchorCtr="0">
            <a:noAutofit/>
          </a:bodyPr>
          <a:lstStyle>
            <a:lvl1pPr marL="0" marR="0" lvl="0" indent="0" algn="ctr" rtl="0">
              <a:spcBef>
                <a:spcPts val="1200"/>
              </a:spcBef>
              <a:spcAft>
                <a:spcPts val="0"/>
              </a:spcAft>
              <a:buClr>
                <a:srgbClr val="7F7F7F"/>
              </a:buClr>
              <a:buSzPts val="1400"/>
              <a:buFont typeface="Arial"/>
              <a:buNone/>
              <a:defRPr sz="2000" b="0" i="0" u="none" strike="noStrike" cap="none">
                <a:solidFill>
                  <a:schemeClr val="lt1"/>
                </a:solidFill>
                <a:latin typeface="Arial"/>
                <a:ea typeface="Arial"/>
                <a:cs typeface="Arial"/>
                <a:sym typeface="Arial"/>
              </a:defRPr>
            </a:lvl1pPr>
            <a:lvl2pPr marL="182562" marR="0" lvl="1" indent="-182562"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365125" marR="0" lvl="2" indent="-187325"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547687" marR="0" lvl="3" indent="-192087"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1828800" marR="0" lvl="4" indent="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514600" marR="0" lvl="5" indent="-228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206" name="Google Shape;206;p30"/>
          <p:cNvGrpSpPr/>
          <p:nvPr/>
        </p:nvGrpSpPr>
        <p:grpSpPr>
          <a:xfrm>
            <a:off x="667503" y="2862023"/>
            <a:ext cx="1586400" cy="1341600"/>
            <a:chOff x="667503" y="2286290"/>
            <a:chExt cx="1586400" cy="1341600"/>
          </a:xfrm>
        </p:grpSpPr>
        <p:sp>
          <p:nvSpPr>
            <p:cNvPr id="207" name="Google Shape;207;p30"/>
            <p:cNvSpPr/>
            <p:nvPr/>
          </p:nvSpPr>
          <p:spPr>
            <a:xfrm rot="10800000">
              <a:off x="667503" y="2286290"/>
              <a:ext cx="1586400" cy="1341600"/>
            </a:xfrm>
            <a:custGeom>
              <a:avLst/>
              <a:gdLst/>
              <a:ahLst/>
              <a:cxnLst/>
              <a:rect l="l" t="t" r="r" b="b"/>
              <a:pathLst>
                <a:path w="120000" h="120000" extrusionOk="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50" dist="50800" dir="5400000" sx="104000" sy="104000" algn="ctr" rotWithShape="0">
                <a:srgbClr val="000000">
                  <a:alpha val="17650"/>
                </a:srgbClr>
              </a:outerShdw>
            </a:effectLst>
          </p:spPr>
          <p:txBody>
            <a:bodyPr spcFirstLastPara="1" wrap="square" lIns="0" tIns="0" rIns="0" bIns="0" anchor="ctr" anchorCtr="0">
              <a:noAutofit/>
            </a:bodyPr>
            <a:lstStyle/>
            <a:p>
              <a:pPr marL="0" marR="0" lvl="0" indent="0" algn="ctr" rtl="0">
                <a:spcBef>
                  <a:spcPts val="0"/>
                </a:spcBef>
                <a:spcAft>
                  <a:spcPts val="0"/>
                </a:spcAft>
                <a:buClr>
                  <a:srgbClr val="7F7F7F"/>
                </a:buClr>
                <a:buFont typeface="Arial"/>
                <a:buNone/>
              </a:pPr>
              <a:endParaRPr sz="2000">
                <a:solidFill>
                  <a:schemeClr val="lt1"/>
                </a:solidFill>
                <a:latin typeface="Arial"/>
                <a:ea typeface="Arial"/>
                <a:cs typeface="Arial"/>
                <a:sym typeface="Arial"/>
              </a:endParaRPr>
            </a:p>
          </p:txBody>
        </p:sp>
        <p:sp>
          <p:nvSpPr>
            <p:cNvPr id="208" name="Google Shape;208;p30"/>
            <p:cNvSpPr/>
            <p:nvPr/>
          </p:nvSpPr>
          <p:spPr>
            <a:xfrm rot="10800000">
              <a:off x="667503" y="2286290"/>
              <a:ext cx="1586400" cy="1341600"/>
            </a:xfrm>
            <a:custGeom>
              <a:avLst/>
              <a:gdLst/>
              <a:ahLst/>
              <a:cxnLst/>
              <a:rect l="l" t="t" r="r" b="b"/>
              <a:pathLst>
                <a:path w="120000" h="120000" extrusionOk="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50" dist="50800" dir="5400000" sx="104000" sy="104000" algn="ctr" rotWithShape="0">
                <a:srgbClr val="000000">
                  <a:alpha val="17650"/>
                </a:srgbClr>
              </a:outerShdw>
            </a:effectLst>
          </p:spPr>
          <p:txBody>
            <a:bodyPr spcFirstLastPara="1" wrap="square" lIns="0" tIns="0" rIns="0" bIns="0" anchor="ctr" anchorCtr="0">
              <a:noAutofit/>
            </a:bodyPr>
            <a:lstStyle/>
            <a:p>
              <a:pPr marL="0" marR="0" lvl="0" indent="0" algn="ctr" rtl="0">
                <a:spcBef>
                  <a:spcPts val="0"/>
                </a:spcBef>
                <a:spcAft>
                  <a:spcPts val="0"/>
                </a:spcAft>
                <a:buClr>
                  <a:srgbClr val="7F7F7F"/>
                </a:buClr>
                <a:buFont typeface="Arial"/>
                <a:buNone/>
              </a:pPr>
              <a:endParaRPr sz="2000">
                <a:solidFill>
                  <a:schemeClr val="lt1"/>
                </a:solidFill>
                <a:latin typeface="Arial"/>
                <a:ea typeface="Arial"/>
                <a:cs typeface="Arial"/>
                <a:sym typeface="Arial"/>
              </a:endParaRPr>
            </a:p>
          </p:txBody>
        </p:sp>
      </p:grpSp>
      <p:sp>
        <p:nvSpPr>
          <p:cNvPr id="209" name="Google Shape;209;p30"/>
          <p:cNvSpPr>
            <a:spLocks noGrp="1"/>
          </p:cNvSpPr>
          <p:nvPr>
            <p:ph type="pic" idx="3"/>
          </p:nvPr>
        </p:nvSpPr>
        <p:spPr>
          <a:xfrm>
            <a:off x="678355" y="2846717"/>
            <a:ext cx="1586700" cy="1106700"/>
          </a:xfrm>
          <a:prstGeom prst="roundRect">
            <a:avLst>
              <a:gd name="adj" fmla="val 15719"/>
            </a:avLst>
          </a:prstGeom>
          <a:solidFill>
            <a:srgbClr val="FFFFFF"/>
          </a:solidFill>
          <a:ln>
            <a:noFill/>
          </a:ln>
        </p:spPr>
        <p:txBody>
          <a:bodyPr spcFirstLastPara="1" wrap="square" lIns="91425" tIns="91425" rIns="91425" bIns="91425" anchor="ctr" anchorCtr="0">
            <a:noAutofit/>
          </a:bodyPr>
          <a:lstStyle>
            <a:lvl1pPr marL="0" marR="0" lvl="0" indent="0" algn="l" rtl="0">
              <a:spcBef>
                <a:spcPts val="12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L="182562" marR="0" lvl="1" indent="-182562" algn="l" rtl="0">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365125" marR="0" lvl="2" indent="-187325" algn="l" rtl="0">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547687" marR="0" lvl="3" indent="-192087" algn="l" rtl="0">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1828800" marR="0" lvl="4" indent="0" algn="l" rtl="0">
              <a:spcBef>
                <a:spcPts val="600"/>
              </a:spcBef>
              <a:spcAft>
                <a:spcPts val="0"/>
              </a:spcAft>
              <a:buSzPts val="1400"/>
              <a:buNone/>
              <a:defRPr sz="2000" b="0" i="0" u="none" strike="noStrike" cap="none">
                <a:solidFill>
                  <a:srgbClr val="5C656A"/>
                </a:solidFill>
                <a:latin typeface="Arial"/>
                <a:ea typeface="Arial"/>
                <a:cs typeface="Arial"/>
                <a:sym typeface="Arial"/>
              </a:defRPr>
            </a:lvl5pPr>
            <a:lvl6pPr marL="2514600" marR="0" lvl="5" indent="-228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0" name="Google Shape;210;p30"/>
          <p:cNvSpPr txBox="1">
            <a:spLocks noGrp="1"/>
          </p:cNvSpPr>
          <p:nvPr>
            <p:ph type="title"/>
          </p:nvPr>
        </p:nvSpPr>
        <p:spPr>
          <a:xfrm>
            <a:off x="576072" y="3922776"/>
            <a:ext cx="110460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SzPts val="1400"/>
              <a:buNone/>
              <a:defRPr sz="2800" b="0"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211" name="Google Shape;211;p30"/>
          <p:cNvSpPr txBox="1">
            <a:spLocks noGrp="1"/>
          </p:cNvSpPr>
          <p:nvPr>
            <p:ph type="body" idx="1"/>
          </p:nvPr>
        </p:nvSpPr>
        <p:spPr>
          <a:xfrm>
            <a:off x="499872" y="5047488"/>
            <a:ext cx="11046000" cy="1216200"/>
          </a:xfrm>
          <a:prstGeom prst="rect">
            <a:avLst/>
          </a:prstGeom>
          <a:noFill/>
          <a:ln>
            <a:noFill/>
          </a:ln>
        </p:spPr>
        <p:txBody>
          <a:bodyPr spcFirstLastPara="1" wrap="square" lIns="91425" tIns="91425" rIns="91425" bIns="91425" anchor="t" anchorCtr="0">
            <a:noAutofit/>
          </a:bodyPr>
          <a:lstStyle>
            <a:lvl1pPr marL="457200" marR="0" lvl="0" indent="-355600" algn="l" rtl="0">
              <a:spcBef>
                <a:spcPts val="1000"/>
              </a:spcBef>
              <a:spcAft>
                <a:spcPts val="0"/>
              </a:spcAft>
              <a:buClr>
                <a:srgbClr val="7F7F7F"/>
              </a:buClr>
              <a:buSzPts val="2000"/>
              <a:buFont typeface="Arial"/>
              <a:buChar char="​"/>
              <a:defRPr sz="2000" b="0" i="0" u="none" strike="noStrike" cap="none">
                <a:solidFill>
                  <a:srgbClr val="5C656A"/>
                </a:solidFill>
                <a:latin typeface="Arial"/>
                <a:ea typeface="Arial"/>
                <a:cs typeface="Arial"/>
                <a:sym typeface="Arial"/>
              </a:defRPr>
            </a:lvl1pPr>
            <a:lvl2pPr marL="914400" marR="0" lvl="1" indent="-342900" algn="l" rtl="0">
              <a:spcBef>
                <a:spcPts val="200"/>
              </a:spcBef>
              <a:spcAft>
                <a:spcPts val="0"/>
              </a:spcAft>
              <a:buClr>
                <a:schemeClr val="accent2"/>
              </a:buClr>
              <a:buSzPts val="1800"/>
              <a:buFont typeface="Arial"/>
              <a:buChar char="•"/>
              <a:defRPr sz="1800" b="0" i="0" u="none" strike="noStrike" cap="none">
                <a:solidFill>
                  <a:srgbClr val="5C656A"/>
                </a:solidFill>
                <a:latin typeface="Arial"/>
                <a:ea typeface="Arial"/>
                <a:cs typeface="Arial"/>
                <a:sym typeface="Arial"/>
              </a:defRPr>
            </a:lvl2pPr>
            <a:lvl3pPr marL="1371600" marR="0" lvl="2" indent="-330200" algn="l" rtl="0">
              <a:spcBef>
                <a:spcPts val="600"/>
              </a:spcBef>
              <a:spcAft>
                <a:spcPts val="0"/>
              </a:spcAft>
              <a:buClr>
                <a:schemeClr val="accent2"/>
              </a:buClr>
              <a:buSzPts val="1600"/>
              <a:buFont typeface="Arial"/>
              <a:buChar char="•"/>
              <a:defRPr sz="1600" b="0" i="0" u="none" strike="noStrike" cap="none">
                <a:solidFill>
                  <a:srgbClr val="5C656A"/>
                </a:solidFill>
                <a:latin typeface="Arial"/>
                <a:ea typeface="Arial"/>
                <a:cs typeface="Arial"/>
                <a:sym typeface="Arial"/>
              </a:defRPr>
            </a:lvl3pPr>
            <a:lvl4pPr marL="1828800" marR="0" lvl="3" indent="-317500" algn="l" rtl="0">
              <a:spcBef>
                <a:spcPts val="600"/>
              </a:spcBef>
              <a:spcAft>
                <a:spcPts val="0"/>
              </a:spcAft>
              <a:buClr>
                <a:schemeClr val="accent2"/>
              </a:buClr>
              <a:buSzPts val="1400"/>
              <a:buFont typeface="Arial"/>
              <a:buChar char="•"/>
              <a:defRPr sz="1400" b="1" i="0" u="none" strike="noStrike" cap="none">
                <a:solidFill>
                  <a:srgbClr val="5C656A"/>
                </a:solidFill>
                <a:latin typeface="Arial"/>
                <a:ea typeface="Arial"/>
                <a:cs typeface="Arial"/>
                <a:sym typeface="Arial"/>
              </a:defRPr>
            </a:lvl4pPr>
            <a:lvl5pPr marL="2286000" marR="0" lvl="4" indent="-228600" algn="l" rtl="0">
              <a:spcBef>
                <a:spcPts val="600"/>
              </a:spcBef>
              <a:spcAft>
                <a:spcPts val="0"/>
              </a:spcAft>
              <a:buSzPts val="1400"/>
              <a:buNone/>
              <a:defRPr sz="2000" b="0" i="0" u="none" strike="noStrike" cap="none">
                <a:solidFill>
                  <a:srgbClr val="7C868D"/>
                </a:solidFill>
                <a:latin typeface="Arial"/>
                <a:ea typeface="Arial"/>
                <a:cs typeface="Arial"/>
                <a:sym typeface="Arial"/>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_Basic">
  <p:cSld name="Basic">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39" name="Google Shape;39;p4"/>
          <p:cNvSpPr txBox="1">
            <a:spLocks noGrp="1"/>
          </p:cNvSpPr>
          <p:nvPr>
            <p:ph type="body" idx="1"/>
          </p:nvPr>
        </p:nvSpPr>
        <p:spPr>
          <a:xfrm>
            <a:off x="571500" y="1688084"/>
            <a:ext cx="110460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40" name="Google Shape;40;p4"/>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41" name="Google Shape;41;p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11320" y="6091237"/>
            <a:ext cx="616500" cy="431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X - Thank You_slide">
  <p:cSld name="Thank You_slide">
    <p:bg>
      <p:bgPr>
        <a:solidFill>
          <a:srgbClr val="032750"/>
        </a:solidFill>
        <a:effectLst/>
      </p:bgPr>
    </p:bg>
    <p:spTree>
      <p:nvGrpSpPr>
        <p:cNvPr id="1" name="Shape 212"/>
        <p:cNvGrpSpPr/>
        <p:nvPr/>
      </p:nvGrpSpPr>
      <p:grpSpPr>
        <a:xfrm>
          <a:off x="0" y="0"/>
          <a:ext cx="0" cy="0"/>
          <a:chOff x="0" y="0"/>
          <a:chExt cx="0" cy="0"/>
        </a:xfrm>
      </p:grpSpPr>
      <p:pic>
        <p:nvPicPr>
          <p:cNvPr id="213" name="Google Shape;213;p31" descr="Salesforce Corporate PowerPoint Template - Official_Chatter Version_Sept16_Google Slides Source_SHORTER.027.jpeg"/>
          <p:cNvPicPr preferRelativeResize="0"/>
          <p:nvPr/>
        </p:nvPicPr>
        <p:blipFill>
          <a:blip r:embed="rId2">
            <a:alphaModFix/>
          </a:blip>
          <a:stretch>
            <a:fillRect/>
          </a:stretch>
        </p:blipFill>
        <p:spPr>
          <a:xfrm>
            <a:off x="0" y="893"/>
            <a:ext cx="12188827" cy="685621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Y - Thank You_slide 2">
  <p:cSld name="Thank You_slide_1">
    <p:bg>
      <p:bgPr>
        <a:solidFill>
          <a:srgbClr val="032750"/>
        </a:solidFill>
        <a:effectLst/>
      </p:bgPr>
    </p:bg>
    <p:spTree>
      <p:nvGrpSpPr>
        <p:cNvPr id="1" name="Shape 214"/>
        <p:cNvGrpSpPr/>
        <p:nvPr/>
      </p:nvGrpSpPr>
      <p:grpSpPr>
        <a:xfrm>
          <a:off x="0" y="0"/>
          <a:ext cx="0" cy="0"/>
          <a:chOff x="0" y="0"/>
          <a:chExt cx="0" cy="0"/>
        </a:xfrm>
      </p:grpSpPr>
      <p:pic>
        <p:nvPicPr>
          <p:cNvPr id="215" name="Google Shape;215;p32" descr="Slide31.jp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766"/>
            <a:ext cx="12188828" cy="685647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Z - Closing Slide">
  <p:cSld name="Logo_Slide">
    <p:bg>
      <p:bgPr>
        <a:solidFill>
          <a:srgbClr val="FFFFFF"/>
        </a:solidFill>
        <a:effectLst/>
      </p:bgPr>
    </p:bg>
    <p:spTree>
      <p:nvGrpSpPr>
        <p:cNvPr id="1" name="Shape 216"/>
        <p:cNvGrpSpPr/>
        <p:nvPr/>
      </p:nvGrpSpPr>
      <p:grpSpPr>
        <a:xfrm>
          <a:off x="0" y="0"/>
          <a:ext cx="0" cy="0"/>
          <a:chOff x="0" y="0"/>
          <a:chExt cx="0" cy="0"/>
        </a:xfrm>
      </p:grpSpPr>
      <p:pic>
        <p:nvPicPr>
          <p:cNvPr id="217" name="Google Shape;217;p3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422776" y="2259014"/>
            <a:ext cx="3343200" cy="2340000"/>
          </a:xfrm>
          <a:prstGeom prst="rect">
            <a:avLst/>
          </a:prstGeom>
          <a:noFill/>
          <a:ln>
            <a:noFill/>
          </a:ln>
        </p:spPr>
      </p:pic>
      <p:pic>
        <p:nvPicPr>
          <p:cNvPr id="218" name="Google Shape;218;p3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23147" y="2258820"/>
            <a:ext cx="3342600" cy="23403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Z - Drawing Guides">
  <p:cSld name="Drawing Guides">
    <p:spTree>
      <p:nvGrpSpPr>
        <p:cNvPr id="1" name="Shape 219"/>
        <p:cNvGrpSpPr/>
        <p:nvPr/>
      </p:nvGrpSpPr>
      <p:grpSpPr>
        <a:xfrm>
          <a:off x="0" y="0"/>
          <a:ext cx="0" cy="0"/>
          <a:chOff x="0" y="0"/>
          <a:chExt cx="0" cy="0"/>
        </a:xfrm>
      </p:grpSpPr>
      <p:sp>
        <p:nvSpPr>
          <p:cNvPr id="220" name="Google Shape;220;p34"/>
          <p:cNvSpPr/>
          <p:nvPr/>
        </p:nvSpPr>
        <p:spPr>
          <a:xfrm rot="8100000" flipH="1">
            <a:off x="11244263" y="2025199"/>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221" name="Google Shape;221;p34"/>
          <p:cNvSpPr/>
          <p:nvPr/>
        </p:nvSpPr>
        <p:spPr>
          <a:xfrm rot="-8100000">
            <a:off x="732801" y="2025199"/>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222" name="Google Shape;222;p34"/>
          <p:cNvSpPr/>
          <p:nvPr/>
        </p:nvSpPr>
        <p:spPr>
          <a:xfrm rot="2700000">
            <a:off x="11244263" y="5638768"/>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223" name="Google Shape;223;p34"/>
          <p:cNvSpPr/>
          <p:nvPr/>
        </p:nvSpPr>
        <p:spPr>
          <a:xfrm rot="-2700000" flipH="1">
            <a:off x="732801" y="5638768"/>
            <a:ext cx="364443" cy="373352"/>
          </a:xfrm>
          <a:prstGeom prst="rightArrow">
            <a:avLst>
              <a:gd name="adj1" fmla="val 50000"/>
              <a:gd name="adj2" fmla="val 50000"/>
            </a:avLst>
          </a:prstGeom>
          <a:solidFill>
            <a:schemeClr val="accent5"/>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224" name="Google Shape;224;p34"/>
          <p:cNvSpPr txBox="1"/>
          <p:nvPr/>
        </p:nvSpPr>
        <p:spPr>
          <a:xfrm>
            <a:off x="647700" y="153988"/>
            <a:ext cx="11515800" cy="9081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Font typeface="Arial"/>
              <a:buNone/>
            </a:pPr>
            <a:r>
              <a:rPr lang="en-US" sz="3200" b="0" i="0" u="none" strike="noStrike" cap="none">
                <a:solidFill>
                  <a:schemeClr val="accent1"/>
                </a:solidFill>
                <a:latin typeface="Arial"/>
                <a:ea typeface="Arial"/>
                <a:cs typeface="Arial"/>
                <a:sym typeface="Arial"/>
              </a:rPr>
              <a:t>Drawing Guide</a:t>
            </a:r>
            <a:r>
              <a:rPr lang="en-US" sz="3200">
                <a:solidFill>
                  <a:schemeClr val="accent1"/>
                </a:solidFill>
              </a:rPr>
              <a:t>s Alignment</a:t>
            </a:r>
            <a:r>
              <a:rPr lang="en-US" sz="3200" b="0" i="0" u="none" strike="noStrike" cap="none">
                <a:solidFill>
                  <a:schemeClr val="accent1"/>
                </a:solidFill>
                <a:latin typeface="Arial"/>
                <a:ea typeface="Arial"/>
                <a:cs typeface="Arial"/>
                <a:sym typeface="Arial"/>
              </a:rPr>
              <a:t> Tool (Margins)</a:t>
            </a:r>
            <a:endParaRPr/>
          </a:p>
        </p:txBody>
      </p:sp>
      <p:sp>
        <p:nvSpPr>
          <p:cNvPr id="225" name="Google Shape;225;p34"/>
          <p:cNvSpPr/>
          <p:nvPr/>
        </p:nvSpPr>
        <p:spPr>
          <a:xfrm>
            <a:off x="1" y="0"/>
            <a:ext cx="12188700" cy="480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226" name="Google Shape;226;p34"/>
          <p:cNvSpPr txBox="1"/>
          <p:nvPr/>
        </p:nvSpPr>
        <p:spPr>
          <a:xfrm>
            <a:off x="7763687" y="2027200"/>
            <a:ext cx="3368700" cy="646200"/>
          </a:xfrm>
          <a:prstGeom prst="rect">
            <a:avLst/>
          </a:prstGeom>
          <a:noFill/>
          <a:ln>
            <a:noFill/>
          </a:ln>
        </p:spPr>
        <p:txBody>
          <a:bodyPr spcFirstLastPara="1" wrap="square" lIns="91400" tIns="45700" rIns="91400" bIns="45700" anchor="t" anchorCtr="0">
            <a:noAutofit/>
          </a:bodyPr>
          <a:lstStyle/>
          <a:p>
            <a:pPr marL="0" marR="0" lvl="0" indent="0" algn="r" rtl="0">
              <a:lnSpc>
                <a:spcPct val="100000"/>
              </a:lnSpc>
              <a:spcBef>
                <a:spcPts val="0"/>
              </a:spcBef>
              <a:spcAft>
                <a:spcPts val="999"/>
              </a:spcAft>
              <a:buClr>
                <a:schemeClr val="accent1"/>
              </a:buClr>
              <a:buFont typeface="Arial"/>
              <a:buNone/>
            </a:pPr>
            <a:r>
              <a:rPr lang="en-US" b="1" i="0" u="none" strike="noStrike" cap="none">
                <a:solidFill>
                  <a:schemeClr val="accent1"/>
                </a:solidFill>
                <a:latin typeface="Arial"/>
                <a:ea typeface="Arial"/>
                <a:cs typeface="Arial"/>
                <a:sym typeface="Arial"/>
              </a:rPr>
              <a:t>The left and right top and bottom corners only area you should work within on your slides.</a:t>
            </a:r>
            <a:endParaRPr b="1"/>
          </a:p>
        </p:txBody>
      </p:sp>
      <p:sp>
        <p:nvSpPr>
          <p:cNvPr id="227" name="Google Shape;227;p34"/>
          <p:cNvSpPr txBox="1"/>
          <p:nvPr/>
        </p:nvSpPr>
        <p:spPr>
          <a:xfrm>
            <a:off x="1117600" y="2289703"/>
            <a:ext cx="6575400" cy="3525900"/>
          </a:xfrm>
          <a:prstGeom prst="rect">
            <a:avLst/>
          </a:prstGeom>
          <a:noFill/>
          <a:ln>
            <a:noFill/>
          </a:ln>
        </p:spPr>
        <p:txBody>
          <a:bodyPr spcFirstLastPara="1" wrap="square" lIns="121850" tIns="60925" rIns="121850" bIns="60925" anchor="t" anchorCtr="0">
            <a:noAutofit/>
          </a:bodyPr>
          <a:lstStyle/>
          <a:p>
            <a:pPr marL="0" marR="0" lvl="0" indent="0" algn="l" rtl="0">
              <a:lnSpc>
                <a:spcPct val="100000"/>
              </a:lnSpc>
              <a:spcBef>
                <a:spcPts val="0"/>
              </a:spcBef>
              <a:spcAft>
                <a:spcPts val="0"/>
              </a:spcAft>
              <a:buClr>
                <a:schemeClr val="accent1"/>
              </a:buClr>
              <a:buFont typeface="Arial"/>
              <a:buNone/>
            </a:pPr>
            <a:r>
              <a:rPr lang="en-US" sz="2000" b="1">
                <a:solidFill>
                  <a:schemeClr val="accent1"/>
                </a:solidFill>
              </a:rPr>
              <a:t>Go into Master Layouts </a:t>
            </a:r>
            <a:r>
              <a:rPr lang="en-US" sz="2000" b="1" i="0" u="none" strike="noStrike" cap="none">
                <a:solidFill>
                  <a:schemeClr val="accent1"/>
                </a:solidFill>
                <a:latin typeface="Arial"/>
                <a:ea typeface="Arial"/>
                <a:cs typeface="Arial"/>
                <a:sym typeface="Arial"/>
              </a:rPr>
              <a:t>Copy and Paste These Lines into your Working </a:t>
            </a:r>
            <a:r>
              <a:rPr lang="en-US" sz="2000" b="1">
                <a:solidFill>
                  <a:schemeClr val="accent1"/>
                </a:solidFill>
              </a:rPr>
              <a:t>Slides </a:t>
            </a:r>
            <a:r>
              <a:rPr lang="en-US" sz="2000" b="1" i="0" u="none" strike="noStrike" cap="none">
                <a:solidFill>
                  <a:schemeClr val="accent1"/>
                </a:solidFill>
                <a:latin typeface="Arial"/>
                <a:ea typeface="Arial"/>
                <a:cs typeface="Arial"/>
                <a:sym typeface="Arial"/>
              </a:rPr>
              <a:t>to Create Guides</a:t>
            </a:r>
            <a:endParaRPr sz="2000" b="1" i="0" u="none" strike="noStrike" cap="none">
              <a:solidFill>
                <a:schemeClr val="accent1"/>
              </a:solidFill>
              <a:latin typeface="Arial"/>
              <a:ea typeface="Arial"/>
              <a:cs typeface="Arial"/>
              <a:sym typeface="Arial"/>
            </a:endParaRPr>
          </a:p>
          <a:p>
            <a:pPr marL="0" marR="0" lvl="1" indent="0" algn="l" rtl="0">
              <a:lnSpc>
                <a:spcPct val="100000"/>
              </a:lnSpc>
              <a:spcBef>
                <a:spcPts val="800"/>
              </a:spcBef>
              <a:spcAft>
                <a:spcPts val="0"/>
              </a:spcAft>
              <a:buClr>
                <a:schemeClr val="accent2"/>
              </a:buClr>
              <a:buFont typeface="Arial"/>
              <a:buNone/>
            </a:pPr>
            <a:r>
              <a:rPr lang="en-US" sz="1600" b="0" i="0" u="none" strike="noStrike" cap="none">
                <a:solidFill>
                  <a:schemeClr val="accent2"/>
                </a:solidFill>
                <a:latin typeface="Arial"/>
                <a:ea typeface="Arial"/>
                <a:cs typeface="Arial"/>
                <a:sym typeface="Arial"/>
              </a:rPr>
              <a:t>Since Google slides does not allow you add Drawing Guides</a:t>
            </a:r>
            <a:r>
              <a:rPr lang="en-US" sz="1600">
                <a:solidFill>
                  <a:schemeClr val="accent2"/>
                </a:solidFill>
              </a:rPr>
              <a:t>,</a:t>
            </a:r>
            <a:r>
              <a:rPr lang="en-US" sz="1600" b="0" i="0" u="none" strike="noStrike" cap="none">
                <a:solidFill>
                  <a:schemeClr val="accent2"/>
                </a:solidFill>
                <a:latin typeface="Arial"/>
                <a:ea typeface="Arial"/>
                <a:cs typeface="Arial"/>
                <a:sym typeface="Arial"/>
              </a:rPr>
              <a:t> </a:t>
            </a:r>
            <a:r>
              <a:rPr lang="en-US" sz="1600">
                <a:solidFill>
                  <a:schemeClr val="accent2"/>
                </a:solidFill>
              </a:rPr>
              <a:t>y</a:t>
            </a:r>
            <a:r>
              <a:rPr lang="en-US" sz="1600" b="0" i="0" u="none" strike="noStrike" cap="none">
                <a:solidFill>
                  <a:schemeClr val="accent2"/>
                </a:solidFill>
                <a:latin typeface="Arial"/>
                <a:ea typeface="Arial"/>
                <a:cs typeface="Arial"/>
                <a:sym typeface="Arial"/>
              </a:rPr>
              <a:t>ou can go into this Master slide, copy these orange lines, paste them into the slide you are working on, align content and delete. </a:t>
            </a:r>
            <a:endParaRPr/>
          </a:p>
        </p:txBody>
      </p:sp>
      <p:grpSp>
        <p:nvGrpSpPr>
          <p:cNvPr id="228" name="Google Shape;228;p34"/>
          <p:cNvGrpSpPr/>
          <p:nvPr/>
        </p:nvGrpSpPr>
        <p:grpSpPr>
          <a:xfrm>
            <a:off x="0" y="-1588"/>
            <a:ext cx="12188700" cy="6859590"/>
            <a:chOff x="1" y="-1588"/>
            <a:chExt cx="12188700" cy="6859590"/>
          </a:xfrm>
        </p:grpSpPr>
        <p:cxnSp>
          <p:nvCxnSpPr>
            <p:cNvPr id="229" name="Google Shape;229;p34"/>
            <p:cNvCxnSpPr/>
            <p:nvPr/>
          </p:nvCxnSpPr>
          <p:spPr>
            <a:xfrm>
              <a:off x="657225" y="2"/>
              <a:ext cx="0" cy="6858000"/>
            </a:xfrm>
            <a:prstGeom prst="straightConnector1">
              <a:avLst/>
            </a:prstGeom>
            <a:noFill/>
            <a:ln w="19050" cap="flat" cmpd="sng">
              <a:solidFill>
                <a:schemeClr val="accent5"/>
              </a:solidFill>
              <a:prstDash val="solid"/>
              <a:round/>
              <a:headEnd type="none" w="sm" len="sm"/>
              <a:tailEnd type="none" w="sm" len="sm"/>
            </a:ln>
          </p:spPr>
        </p:cxnSp>
        <p:cxnSp>
          <p:nvCxnSpPr>
            <p:cNvPr id="230" name="Google Shape;230;p34"/>
            <p:cNvCxnSpPr/>
            <p:nvPr/>
          </p:nvCxnSpPr>
          <p:spPr>
            <a:xfrm>
              <a:off x="11618913" y="-1588"/>
              <a:ext cx="0" cy="6858000"/>
            </a:xfrm>
            <a:prstGeom prst="straightConnector1">
              <a:avLst/>
            </a:prstGeom>
            <a:noFill/>
            <a:ln w="19050" cap="flat" cmpd="sng">
              <a:solidFill>
                <a:schemeClr val="accent5"/>
              </a:solidFill>
              <a:prstDash val="solid"/>
              <a:round/>
              <a:headEnd type="none" w="sm" len="sm"/>
              <a:tailEnd type="none" w="sm" len="sm"/>
            </a:ln>
          </p:spPr>
        </p:cxnSp>
        <p:cxnSp>
          <p:nvCxnSpPr>
            <p:cNvPr id="231" name="Google Shape;231;p34"/>
            <p:cNvCxnSpPr/>
            <p:nvPr/>
          </p:nvCxnSpPr>
          <p:spPr>
            <a:xfrm rot="10800000">
              <a:off x="6094351" y="-102066"/>
              <a:ext cx="0" cy="12188700"/>
            </a:xfrm>
            <a:prstGeom prst="straightConnector1">
              <a:avLst/>
            </a:prstGeom>
            <a:noFill/>
            <a:ln w="9525" cap="flat" cmpd="sng">
              <a:solidFill>
                <a:schemeClr val="accent5"/>
              </a:solidFill>
              <a:prstDash val="solid"/>
              <a:round/>
              <a:headEnd type="none" w="sm" len="sm"/>
              <a:tailEnd type="none" w="sm" len="sm"/>
            </a:ln>
          </p:spPr>
        </p:cxnSp>
        <p:cxnSp>
          <p:nvCxnSpPr>
            <p:cNvPr id="232" name="Google Shape;232;p34"/>
            <p:cNvCxnSpPr/>
            <p:nvPr/>
          </p:nvCxnSpPr>
          <p:spPr>
            <a:xfrm rot="10800000">
              <a:off x="6094351" y="-4107799"/>
              <a:ext cx="0" cy="12188700"/>
            </a:xfrm>
            <a:prstGeom prst="straightConnector1">
              <a:avLst/>
            </a:prstGeom>
            <a:noFill/>
            <a:ln w="19050" cap="flat" cmpd="sng">
              <a:solidFill>
                <a:schemeClr val="accent5"/>
              </a:solidFill>
              <a:prstDash val="solid"/>
              <a:round/>
              <a:headEnd type="none" w="sm" len="sm"/>
              <a:tailEnd type="none" w="sm" len="sm"/>
            </a:ln>
          </p:spPr>
        </p:cxnSp>
        <p:cxnSp>
          <p:nvCxnSpPr>
            <p:cNvPr id="233" name="Google Shape;233;p34"/>
            <p:cNvCxnSpPr/>
            <p:nvPr/>
          </p:nvCxnSpPr>
          <p:spPr>
            <a:xfrm rot="10800000">
              <a:off x="6094351" y="-5567300"/>
              <a:ext cx="0" cy="12188700"/>
            </a:xfrm>
            <a:prstGeom prst="straightConnector1">
              <a:avLst/>
            </a:prstGeom>
            <a:noFill/>
            <a:ln w="19050" cap="flat" cmpd="sng">
              <a:solidFill>
                <a:schemeClr val="accent5"/>
              </a:solidFill>
              <a:prstDash val="solid"/>
              <a:round/>
              <a:headEnd type="none" w="sm" len="sm"/>
              <a:tailEnd type="none" w="sm" len="sm"/>
            </a:ln>
          </p:spPr>
        </p:cxnSp>
        <p:cxnSp>
          <p:nvCxnSpPr>
            <p:cNvPr id="234" name="Google Shape;234;p34"/>
            <p:cNvCxnSpPr/>
            <p:nvPr/>
          </p:nvCxnSpPr>
          <p:spPr>
            <a:xfrm rot="10800000">
              <a:off x="6094351" y="-4626442"/>
              <a:ext cx="0" cy="12188700"/>
            </a:xfrm>
            <a:prstGeom prst="straightConnector1">
              <a:avLst/>
            </a:prstGeom>
            <a:noFill/>
            <a:ln w="19050" cap="flat" cmpd="sng">
              <a:solidFill>
                <a:schemeClr val="accent5"/>
              </a:solidFill>
              <a:prstDash val="solid"/>
              <a:round/>
              <a:headEnd type="none" w="sm" len="sm"/>
              <a:tailEnd type="none" w="sm" len="sm"/>
            </a:ln>
          </p:spPr>
        </p:cxnSp>
        <p:cxnSp>
          <p:nvCxnSpPr>
            <p:cNvPr id="235" name="Google Shape;235;p34"/>
            <p:cNvCxnSpPr/>
            <p:nvPr/>
          </p:nvCxnSpPr>
          <p:spPr>
            <a:xfrm rot="10800000">
              <a:off x="6094351" y="427102"/>
              <a:ext cx="0" cy="12188700"/>
            </a:xfrm>
            <a:prstGeom prst="straightConnector1">
              <a:avLst/>
            </a:prstGeom>
            <a:noFill/>
            <a:ln w="9525" cap="flat" cmpd="sng">
              <a:solidFill>
                <a:schemeClr val="accent5"/>
              </a:solidFill>
              <a:prstDash val="solid"/>
              <a:round/>
              <a:headEnd type="none" w="sm" len="sm"/>
              <a:tailEnd type="none" w="sm" len="sm"/>
            </a:ln>
          </p:spPr>
        </p:cxnSp>
      </p:grpSp>
      <p:pic>
        <p:nvPicPr>
          <p:cNvPr id="236" name="Google Shape;236;p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11320" y="6091237"/>
            <a:ext cx="616500" cy="4317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1 - Basic">
  <p:cSld name="Basic">
    <p:spTree>
      <p:nvGrpSpPr>
        <p:cNvPr id="1" name="Shape 242"/>
        <p:cNvGrpSpPr/>
        <p:nvPr/>
      </p:nvGrpSpPr>
      <p:grpSpPr>
        <a:xfrm>
          <a:off x="0" y="0"/>
          <a:ext cx="0" cy="0"/>
          <a:chOff x="0" y="0"/>
          <a:chExt cx="0" cy="0"/>
        </a:xfrm>
      </p:grpSpPr>
      <p:sp>
        <p:nvSpPr>
          <p:cNvPr id="243" name="Google Shape;243;p36"/>
          <p:cNvSpPr/>
          <p:nvPr/>
        </p:nvSpPr>
        <p:spPr>
          <a:xfrm>
            <a:off x="-1" y="6211758"/>
            <a:ext cx="12186072" cy="65167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244" name="Google Shape;244;p36"/>
          <p:cNvSpPr txBox="1">
            <a:spLocks noGrp="1"/>
          </p:cNvSpPr>
          <p:nvPr>
            <p:ph type="body" idx="1"/>
          </p:nvPr>
        </p:nvSpPr>
        <p:spPr>
          <a:xfrm>
            <a:off x="571500" y="1621640"/>
            <a:ext cx="110460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Clr>
                <a:schemeClr val="accent2"/>
              </a:buClr>
              <a:buSzPts val="2000"/>
              <a:buNone/>
              <a:defRPr>
                <a:solidFill>
                  <a:schemeClr val="accent2"/>
                </a:solidFill>
              </a:defRPr>
            </a:lvl1pPr>
            <a:lvl2pPr marL="914400" lvl="1" indent="-342900" algn="l" rtl="0">
              <a:lnSpc>
                <a:spcPct val="100000"/>
              </a:lnSpc>
              <a:spcBef>
                <a:spcPts val="300"/>
              </a:spcBef>
              <a:spcAft>
                <a:spcPts val="0"/>
              </a:spcAft>
              <a:buClr>
                <a:schemeClr val="accent2"/>
              </a:buClr>
              <a:buSzPts val="1800"/>
              <a:buChar char="•"/>
              <a:defRPr>
                <a:solidFill>
                  <a:schemeClr val="accent2"/>
                </a:solidFill>
              </a:defRPr>
            </a:lvl2pPr>
            <a:lvl3pPr marL="1371600" lvl="2" indent="-330200" algn="l" rtl="0">
              <a:lnSpc>
                <a:spcPct val="100000"/>
              </a:lnSpc>
              <a:spcBef>
                <a:spcPts val="600"/>
              </a:spcBef>
              <a:spcAft>
                <a:spcPts val="0"/>
              </a:spcAft>
              <a:buClr>
                <a:schemeClr val="accent2"/>
              </a:buClr>
              <a:buSzPts val="1600"/>
              <a:buChar char="•"/>
              <a:defRPr>
                <a:solidFill>
                  <a:schemeClr val="accent2"/>
                </a:solidFill>
              </a:defRPr>
            </a:lvl3pPr>
            <a:lvl4pPr marL="1828800" lvl="3" indent="-317500" algn="l" rtl="0">
              <a:lnSpc>
                <a:spcPct val="100000"/>
              </a:lnSpc>
              <a:spcBef>
                <a:spcPts val="600"/>
              </a:spcBef>
              <a:spcAft>
                <a:spcPts val="0"/>
              </a:spcAft>
              <a:buClr>
                <a:schemeClr val="accent2"/>
              </a:buClr>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245" name="Google Shape;245;p36"/>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246" name="Google Shape;246;p36"/>
          <p:cNvSpPr txBox="1">
            <a:spLocks noGrp="1"/>
          </p:cNvSpPr>
          <p:nvPr>
            <p:ph type="ftr" idx="11"/>
          </p:nvPr>
        </p:nvSpPr>
        <p:spPr>
          <a:xfrm>
            <a:off x="571500"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sz="1000">
                <a:solidFill>
                  <a:schemeClr val="accent2"/>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7" name="Google Shape;247;p36"/>
          <p:cNvSpPr txBox="1">
            <a:spLocks noGrp="1"/>
          </p:cNvSpPr>
          <p:nvPr>
            <p:ph type="title"/>
          </p:nvPr>
        </p:nvSpPr>
        <p:spPr>
          <a:xfrm>
            <a:off x="571505" y="66197"/>
            <a:ext cx="102882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248" name="Google Shape;248;p36"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1 - Title Slide_ A">
  <p:cSld name="Title Slide_ A">
    <p:bg>
      <p:bgPr>
        <a:solidFill>
          <a:schemeClr val="lt1"/>
        </a:solidFill>
        <a:effectLst/>
      </p:bgPr>
    </p:bg>
    <p:spTree>
      <p:nvGrpSpPr>
        <p:cNvPr id="1" name="Shape 249"/>
        <p:cNvGrpSpPr/>
        <p:nvPr/>
      </p:nvGrpSpPr>
      <p:grpSpPr>
        <a:xfrm>
          <a:off x="0" y="0"/>
          <a:ext cx="0" cy="0"/>
          <a:chOff x="0" y="0"/>
          <a:chExt cx="0" cy="0"/>
        </a:xfrm>
      </p:grpSpPr>
      <p:pic>
        <p:nvPicPr>
          <p:cNvPr id="250" name="Google Shape;250;p37"/>
          <p:cNvPicPr preferRelativeResize="0"/>
          <p:nvPr/>
        </p:nvPicPr>
        <p:blipFill>
          <a:blip r:embed="rId2">
            <a:alphaModFix/>
          </a:blip>
          <a:stretch>
            <a:fillRect/>
          </a:stretch>
        </p:blipFill>
        <p:spPr>
          <a:xfrm>
            <a:off x="0" y="893"/>
            <a:ext cx="12188827" cy="6856215"/>
          </a:xfrm>
          <a:prstGeom prst="rect">
            <a:avLst/>
          </a:prstGeom>
          <a:noFill/>
          <a:ln>
            <a:noFill/>
          </a:ln>
        </p:spPr>
      </p:pic>
      <p:pic>
        <p:nvPicPr>
          <p:cNvPr id="251" name="Google Shape;251;p37"/>
          <p:cNvPicPr preferRelativeResize="0"/>
          <p:nvPr/>
        </p:nvPicPr>
        <p:blipFill rotWithShape="1">
          <a:blip r:embed="rId3">
            <a:alphaModFix/>
          </a:blip>
          <a:srcRect/>
          <a:stretch/>
        </p:blipFill>
        <p:spPr>
          <a:xfrm>
            <a:off x="0" y="893"/>
            <a:ext cx="12188824" cy="6856214"/>
          </a:xfrm>
          <a:prstGeom prst="rect">
            <a:avLst/>
          </a:prstGeom>
          <a:noFill/>
          <a:ln>
            <a:noFill/>
          </a:ln>
        </p:spPr>
      </p:pic>
      <p:sp>
        <p:nvSpPr>
          <p:cNvPr id="252" name="Google Shape;252;p37"/>
          <p:cNvSpPr txBox="1">
            <a:spLocks noGrp="1"/>
          </p:cNvSpPr>
          <p:nvPr>
            <p:ph type="ctrTitle"/>
          </p:nvPr>
        </p:nvSpPr>
        <p:spPr>
          <a:xfrm>
            <a:off x="567279" y="2157265"/>
            <a:ext cx="4064100" cy="1298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400"/>
              <a:buNone/>
              <a:defRPr sz="34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3" name="Google Shape;253;p37"/>
          <p:cNvSpPr txBox="1">
            <a:spLocks noGrp="1"/>
          </p:cNvSpPr>
          <p:nvPr>
            <p:ph type="subTitle" idx="1"/>
          </p:nvPr>
        </p:nvSpPr>
        <p:spPr>
          <a:xfrm>
            <a:off x="578057" y="3491158"/>
            <a:ext cx="4053300" cy="477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800"/>
              <a:buNone/>
              <a:defRPr>
                <a:solidFill>
                  <a:srgbClr val="889AC4"/>
                </a:solidFill>
              </a:defRPr>
            </a:lvl2pPr>
            <a:lvl3pPr lvl="2" algn="ctr" rtl="0">
              <a:spcBef>
                <a:spcPts val="600"/>
              </a:spcBef>
              <a:spcAft>
                <a:spcPts val="0"/>
              </a:spcAft>
              <a:buSzPts val="1600"/>
              <a:buNone/>
              <a:defRPr>
                <a:solidFill>
                  <a:srgbClr val="889AC4"/>
                </a:solidFill>
              </a:defRPr>
            </a:lvl3pPr>
            <a:lvl4pPr lvl="3" algn="ctr" rtl="0">
              <a:spcBef>
                <a:spcPts val="600"/>
              </a:spcBef>
              <a:spcAft>
                <a:spcPts val="0"/>
              </a:spcAft>
              <a:buSzPts val="1400"/>
              <a:buNone/>
              <a:defRPr>
                <a:solidFill>
                  <a:srgbClr val="889AC4"/>
                </a:solidFill>
              </a:defRPr>
            </a:lvl4pPr>
            <a:lvl5pPr lvl="4" algn="ctr" rtl="0">
              <a:spcBef>
                <a:spcPts val="600"/>
              </a:spcBef>
              <a:spcAft>
                <a:spcPts val="0"/>
              </a:spcAft>
              <a:buSzPts val="2000"/>
              <a:buNone/>
              <a:defRPr>
                <a:solidFill>
                  <a:srgbClr val="889AC4"/>
                </a:solidFill>
              </a:defRPr>
            </a:lvl5pPr>
            <a:lvl6pPr lvl="5" algn="ctr" rtl="0">
              <a:spcBef>
                <a:spcPts val="600"/>
              </a:spcBef>
              <a:spcAft>
                <a:spcPts val="0"/>
              </a:spcAft>
              <a:buClr>
                <a:srgbClr val="889AC4"/>
              </a:buClr>
              <a:buSzPts val="2000"/>
              <a:buNone/>
              <a:defRPr>
                <a:solidFill>
                  <a:srgbClr val="889AC4"/>
                </a:solidFill>
              </a:defRPr>
            </a:lvl6pPr>
            <a:lvl7pPr lvl="6" algn="ctr" rtl="0">
              <a:spcBef>
                <a:spcPts val="400"/>
              </a:spcBef>
              <a:spcAft>
                <a:spcPts val="0"/>
              </a:spcAft>
              <a:buClr>
                <a:srgbClr val="889AC4"/>
              </a:buClr>
              <a:buSzPts val="2000"/>
              <a:buNone/>
              <a:defRPr>
                <a:solidFill>
                  <a:srgbClr val="889AC4"/>
                </a:solidFill>
              </a:defRPr>
            </a:lvl7pPr>
            <a:lvl8pPr lvl="7" algn="ctr" rtl="0">
              <a:spcBef>
                <a:spcPts val="400"/>
              </a:spcBef>
              <a:spcAft>
                <a:spcPts val="0"/>
              </a:spcAft>
              <a:buClr>
                <a:srgbClr val="889AC4"/>
              </a:buClr>
              <a:buSzPts val="2000"/>
              <a:buNone/>
              <a:defRPr>
                <a:solidFill>
                  <a:srgbClr val="889AC4"/>
                </a:solidFill>
              </a:defRPr>
            </a:lvl8pPr>
            <a:lvl9pPr lvl="8" algn="ctr" rtl="0">
              <a:spcBef>
                <a:spcPts val="400"/>
              </a:spcBef>
              <a:spcAft>
                <a:spcPts val="0"/>
              </a:spcAft>
              <a:buClr>
                <a:srgbClr val="889AC4"/>
              </a:buClr>
              <a:buSzPts val="2000"/>
              <a:buNone/>
              <a:defRPr>
                <a:solidFill>
                  <a:srgbClr val="889AC4"/>
                </a:solidFill>
              </a:defRPr>
            </a:lvl9pPr>
          </a:lstStyle>
          <a:p>
            <a:endParaRPr/>
          </a:p>
        </p:txBody>
      </p:sp>
      <p:sp>
        <p:nvSpPr>
          <p:cNvPr id="254" name="Google Shape;254;p37"/>
          <p:cNvSpPr txBox="1">
            <a:spLocks noGrp="1"/>
          </p:cNvSpPr>
          <p:nvPr>
            <p:ph type="body" idx="2"/>
          </p:nvPr>
        </p:nvSpPr>
        <p:spPr>
          <a:xfrm>
            <a:off x="578057" y="4833927"/>
            <a:ext cx="4053300" cy="2850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Font typeface="Salesforce Sans"/>
              <a:buNone/>
              <a:defRPr sz="1800" b="0" i="0">
                <a:solidFill>
                  <a:schemeClr val="accent1"/>
                </a:solidFill>
                <a:latin typeface="Salesforce Sans"/>
                <a:ea typeface="Salesforce Sans"/>
                <a:cs typeface="Salesforce Sans"/>
                <a:sym typeface="Salesforce Sans"/>
              </a:defRPr>
            </a:lvl1pPr>
            <a:lvl2pPr marL="914400" lvl="1" indent="-228600" algn="l" rtl="0">
              <a:spcBef>
                <a:spcPts val="300"/>
              </a:spcBef>
              <a:spcAft>
                <a:spcPts val="0"/>
              </a:spcAft>
              <a:buSzPts val="1540"/>
              <a:buFont typeface="Arial"/>
              <a:buNone/>
              <a:defRPr sz="14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300"/>
              </a:spcBef>
              <a:spcAft>
                <a:spcPts val="0"/>
              </a:spcAft>
              <a:buClr>
                <a:srgbClr val="BFBFBF"/>
              </a:buClr>
              <a:buSzPts val="1400"/>
              <a:buFont typeface="Arial"/>
              <a:buNone/>
              <a:defRPr sz="1400">
                <a:solidFill>
                  <a:schemeClr val="lt2"/>
                </a:solidFill>
                <a:latin typeface="Salesforce Sans"/>
                <a:ea typeface="Salesforce Sans"/>
                <a:cs typeface="Salesforce Sans"/>
                <a:sym typeface="Salesforce Sans"/>
              </a:defRPr>
            </a:lvl3pPr>
            <a:lvl4pPr marL="1828800" lvl="3" indent="-285750" algn="l" rtl="0">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400"/>
              <a:buNone/>
              <a:defRPr sz="900">
                <a:solidFill>
                  <a:schemeClr val="lt1"/>
                </a:solidFill>
                <a:latin typeface="Salesforce Sans"/>
                <a:ea typeface="Salesforce Sans"/>
                <a:cs typeface="Salesforce Sans"/>
                <a:sym typeface="Salesforce Sans"/>
              </a:defRPr>
            </a:lvl5pPr>
            <a:lvl6pPr marL="2743200" lvl="5" indent="-342900" algn="l" rtl="0">
              <a:spcBef>
                <a:spcPts val="36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255" name="Google Shape;255;p37"/>
          <p:cNvSpPr txBox="1">
            <a:spLocks noGrp="1"/>
          </p:cNvSpPr>
          <p:nvPr>
            <p:ph type="body" idx="3"/>
          </p:nvPr>
        </p:nvSpPr>
        <p:spPr>
          <a:xfrm>
            <a:off x="578056" y="4528067"/>
            <a:ext cx="4053300" cy="2820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800"/>
              <a:buNone/>
              <a:defRPr sz="1800" b="1">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256" name="Google Shape;256;p37" descr="pasted-image.pdf"/>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01090" y="439088"/>
            <a:ext cx="1460875" cy="102279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2 - Title Slide_ B">
  <p:cSld name="Title Slide_ B">
    <p:bg>
      <p:bgPr>
        <a:solidFill>
          <a:schemeClr val="lt1"/>
        </a:solidFill>
        <a:effectLst/>
      </p:bgPr>
    </p:bg>
    <p:spTree>
      <p:nvGrpSpPr>
        <p:cNvPr id="1" name="Shape 257"/>
        <p:cNvGrpSpPr/>
        <p:nvPr/>
      </p:nvGrpSpPr>
      <p:grpSpPr>
        <a:xfrm>
          <a:off x="0" y="0"/>
          <a:ext cx="0" cy="0"/>
          <a:chOff x="0" y="0"/>
          <a:chExt cx="0" cy="0"/>
        </a:xfrm>
      </p:grpSpPr>
      <p:pic>
        <p:nvPicPr>
          <p:cNvPr id="258" name="Google Shape;258;p38"/>
          <p:cNvPicPr preferRelativeResize="0"/>
          <p:nvPr/>
        </p:nvPicPr>
        <p:blipFill rotWithShape="1">
          <a:blip r:embed="rId2">
            <a:alphaModFix/>
          </a:blip>
          <a:srcRect/>
          <a:stretch/>
        </p:blipFill>
        <p:spPr>
          <a:xfrm>
            <a:off x="0" y="893"/>
            <a:ext cx="12188824" cy="6856214"/>
          </a:xfrm>
          <a:prstGeom prst="rect">
            <a:avLst/>
          </a:prstGeom>
          <a:noFill/>
          <a:ln>
            <a:noFill/>
          </a:ln>
        </p:spPr>
      </p:pic>
      <p:sp>
        <p:nvSpPr>
          <p:cNvPr id="259" name="Google Shape;259;p38"/>
          <p:cNvSpPr txBox="1">
            <a:spLocks noGrp="1"/>
          </p:cNvSpPr>
          <p:nvPr>
            <p:ph type="ctrTitle"/>
          </p:nvPr>
        </p:nvSpPr>
        <p:spPr>
          <a:xfrm>
            <a:off x="567279" y="2157265"/>
            <a:ext cx="4064100" cy="1298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400"/>
              <a:buNone/>
              <a:defRPr sz="34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0" name="Google Shape;260;p38"/>
          <p:cNvSpPr txBox="1">
            <a:spLocks noGrp="1"/>
          </p:cNvSpPr>
          <p:nvPr>
            <p:ph type="subTitle" idx="1"/>
          </p:nvPr>
        </p:nvSpPr>
        <p:spPr>
          <a:xfrm>
            <a:off x="578057" y="3491158"/>
            <a:ext cx="4053300" cy="477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800"/>
              <a:buNone/>
              <a:defRPr>
                <a:solidFill>
                  <a:srgbClr val="889AC4"/>
                </a:solidFill>
              </a:defRPr>
            </a:lvl2pPr>
            <a:lvl3pPr lvl="2" algn="ctr" rtl="0">
              <a:spcBef>
                <a:spcPts val="600"/>
              </a:spcBef>
              <a:spcAft>
                <a:spcPts val="0"/>
              </a:spcAft>
              <a:buSzPts val="1600"/>
              <a:buNone/>
              <a:defRPr>
                <a:solidFill>
                  <a:srgbClr val="889AC4"/>
                </a:solidFill>
              </a:defRPr>
            </a:lvl3pPr>
            <a:lvl4pPr lvl="3" algn="ctr" rtl="0">
              <a:spcBef>
                <a:spcPts val="600"/>
              </a:spcBef>
              <a:spcAft>
                <a:spcPts val="0"/>
              </a:spcAft>
              <a:buSzPts val="1400"/>
              <a:buNone/>
              <a:defRPr>
                <a:solidFill>
                  <a:srgbClr val="889AC4"/>
                </a:solidFill>
              </a:defRPr>
            </a:lvl4pPr>
            <a:lvl5pPr lvl="4" algn="ctr" rtl="0">
              <a:spcBef>
                <a:spcPts val="600"/>
              </a:spcBef>
              <a:spcAft>
                <a:spcPts val="0"/>
              </a:spcAft>
              <a:buSzPts val="2000"/>
              <a:buNone/>
              <a:defRPr>
                <a:solidFill>
                  <a:srgbClr val="889AC4"/>
                </a:solidFill>
              </a:defRPr>
            </a:lvl5pPr>
            <a:lvl6pPr lvl="5" algn="ctr" rtl="0">
              <a:spcBef>
                <a:spcPts val="600"/>
              </a:spcBef>
              <a:spcAft>
                <a:spcPts val="0"/>
              </a:spcAft>
              <a:buClr>
                <a:srgbClr val="889AC4"/>
              </a:buClr>
              <a:buSzPts val="2000"/>
              <a:buNone/>
              <a:defRPr>
                <a:solidFill>
                  <a:srgbClr val="889AC4"/>
                </a:solidFill>
              </a:defRPr>
            </a:lvl6pPr>
            <a:lvl7pPr lvl="6" algn="ctr" rtl="0">
              <a:spcBef>
                <a:spcPts val="400"/>
              </a:spcBef>
              <a:spcAft>
                <a:spcPts val="0"/>
              </a:spcAft>
              <a:buClr>
                <a:srgbClr val="889AC4"/>
              </a:buClr>
              <a:buSzPts val="2000"/>
              <a:buNone/>
              <a:defRPr>
                <a:solidFill>
                  <a:srgbClr val="889AC4"/>
                </a:solidFill>
              </a:defRPr>
            </a:lvl7pPr>
            <a:lvl8pPr lvl="7" algn="ctr" rtl="0">
              <a:spcBef>
                <a:spcPts val="400"/>
              </a:spcBef>
              <a:spcAft>
                <a:spcPts val="0"/>
              </a:spcAft>
              <a:buClr>
                <a:srgbClr val="889AC4"/>
              </a:buClr>
              <a:buSzPts val="2000"/>
              <a:buNone/>
              <a:defRPr>
                <a:solidFill>
                  <a:srgbClr val="889AC4"/>
                </a:solidFill>
              </a:defRPr>
            </a:lvl8pPr>
            <a:lvl9pPr lvl="8" algn="ctr" rtl="0">
              <a:spcBef>
                <a:spcPts val="400"/>
              </a:spcBef>
              <a:spcAft>
                <a:spcPts val="0"/>
              </a:spcAft>
              <a:buClr>
                <a:srgbClr val="889AC4"/>
              </a:buClr>
              <a:buSzPts val="2000"/>
              <a:buNone/>
              <a:defRPr>
                <a:solidFill>
                  <a:srgbClr val="889AC4"/>
                </a:solidFill>
              </a:defRPr>
            </a:lvl9pPr>
          </a:lstStyle>
          <a:p>
            <a:endParaRPr/>
          </a:p>
        </p:txBody>
      </p:sp>
      <p:sp>
        <p:nvSpPr>
          <p:cNvPr id="261" name="Google Shape;261;p38"/>
          <p:cNvSpPr txBox="1">
            <a:spLocks noGrp="1"/>
          </p:cNvSpPr>
          <p:nvPr>
            <p:ph type="body" idx="2"/>
          </p:nvPr>
        </p:nvSpPr>
        <p:spPr>
          <a:xfrm>
            <a:off x="578057" y="4833927"/>
            <a:ext cx="4053300" cy="2850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Font typeface="Salesforce Sans"/>
              <a:buNone/>
              <a:defRPr sz="1800" b="0" i="0">
                <a:solidFill>
                  <a:schemeClr val="accent1"/>
                </a:solidFill>
                <a:latin typeface="Salesforce Sans"/>
                <a:ea typeface="Salesforce Sans"/>
                <a:cs typeface="Salesforce Sans"/>
                <a:sym typeface="Salesforce Sans"/>
              </a:defRPr>
            </a:lvl1pPr>
            <a:lvl2pPr marL="914400" lvl="1" indent="-228600" algn="l" rtl="0">
              <a:spcBef>
                <a:spcPts val="300"/>
              </a:spcBef>
              <a:spcAft>
                <a:spcPts val="0"/>
              </a:spcAft>
              <a:buSzPts val="1540"/>
              <a:buFont typeface="Arial"/>
              <a:buNone/>
              <a:defRPr sz="14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300"/>
              </a:spcBef>
              <a:spcAft>
                <a:spcPts val="0"/>
              </a:spcAft>
              <a:buClr>
                <a:srgbClr val="BFBFBF"/>
              </a:buClr>
              <a:buSzPts val="1400"/>
              <a:buFont typeface="Arial"/>
              <a:buNone/>
              <a:defRPr sz="1400">
                <a:solidFill>
                  <a:schemeClr val="lt2"/>
                </a:solidFill>
                <a:latin typeface="Salesforce Sans"/>
                <a:ea typeface="Salesforce Sans"/>
                <a:cs typeface="Salesforce Sans"/>
                <a:sym typeface="Salesforce Sans"/>
              </a:defRPr>
            </a:lvl3pPr>
            <a:lvl4pPr marL="1828800" lvl="3" indent="-285750" algn="l" rtl="0">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400"/>
              <a:buNone/>
              <a:defRPr sz="900">
                <a:solidFill>
                  <a:schemeClr val="lt1"/>
                </a:solidFill>
                <a:latin typeface="Salesforce Sans"/>
                <a:ea typeface="Salesforce Sans"/>
                <a:cs typeface="Salesforce Sans"/>
                <a:sym typeface="Salesforce Sans"/>
              </a:defRPr>
            </a:lvl5pPr>
            <a:lvl6pPr marL="2743200" lvl="5" indent="-342900" algn="l" rtl="0">
              <a:spcBef>
                <a:spcPts val="36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262" name="Google Shape;262;p38"/>
          <p:cNvSpPr txBox="1">
            <a:spLocks noGrp="1"/>
          </p:cNvSpPr>
          <p:nvPr>
            <p:ph type="body" idx="3"/>
          </p:nvPr>
        </p:nvSpPr>
        <p:spPr>
          <a:xfrm>
            <a:off x="578056" y="4528067"/>
            <a:ext cx="4053300" cy="2820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800"/>
              <a:buNone/>
              <a:defRPr sz="1800" b="1">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263" name="Google Shape;263;p38"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01090" y="439088"/>
            <a:ext cx="1460875" cy="102279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3 - Title Slide_ C">
  <p:cSld name="Title Slide_ C">
    <p:bg>
      <p:bgPr>
        <a:solidFill>
          <a:schemeClr val="lt1"/>
        </a:solidFill>
        <a:effectLst/>
      </p:bgPr>
    </p:bg>
    <p:spTree>
      <p:nvGrpSpPr>
        <p:cNvPr id="1" name="Shape 264"/>
        <p:cNvGrpSpPr/>
        <p:nvPr/>
      </p:nvGrpSpPr>
      <p:grpSpPr>
        <a:xfrm>
          <a:off x="0" y="0"/>
          <a:ext cx="0" cy="0"/>
          <a:chOff x="0" y="0"/>
          <a:chExt cx="0" cy="0"/>
        </a:xfrm>
      </p:grpSpPr>
      <p:pic>
        <p:nvPicPr>
          <p:cNvPr id="265" name="Google Shape;265;p39"/>
          <p:cNvPicPr preferRelativeResize="0"/>
          <p:nvPr/>
        </p:nvPicPr>
        <p:blipFill rotWithShape="1">
          <a:blip r:embed="rId2">
            <a:alphaModFix/>
          </a:blip>
          <a:srcRect/>
          <a:stretch/>
        </p:blipFill>
        <p:spPr>
          <a:xfrm>
            <a:off x="0" y="893"/>
            <a:ext cx="12188825" cy="6856212"/>
          </a:xfrm>
          <a:prstGeom prst="rect">
            <a:avLst/>
          </a:prstGeom>
          <a:noFill/>
          <a:ln>
            <a:noFill/>
          </a:ln>
        </p:spPr>
      </p:pic>
      <p:sp>
        <p:nvSpPr>
          <p:cNvPr id="266" name="Google Shape;266;p39"/>
          <p:cNvSpPr txBox="1">
            <a:spLocks noGrp="1"/>
          </p:cNvSpPr>
          <p:nvPr>
            <p:ph type="ctrTitle"/>
          </p:nvPr>
        </p:nvSpPr>
        <p:spPr>
          <a:xfrm>
            <a:off x="567279" y="2157265"/>
            <a:ext cx="4064100" cy="1298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400"/>
              <a:buNone/>
              <a:defRPr sz="34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7" name="Google Shape;267;p39"/>
          <p:cNvSpPr txBox="1">
            <a:spLocks noGrp="1"/>
          </p:cNvSpPr>
          <p:nvPr>
            <p:ph type="subTitle" idx="1"/>
          </p:nvPr>
        </p:nvSpPr>
        <p:spPr>
          <a:xfrm>
            <a:off x="578057" y="3491158"/>
            <a:ext cx="4053300" cy="477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800"/>
              <a:buNone/>
              <a:defRPr>
                <a:solidFill>
                  <a:srgbClr val="889AC4"/>
                </a:solidFill>
              </a:defRPr>
            </a:lvl2pPr>
            <a:lvl3pPr lvl="2" algn="ctr" rtl="0">
              <a:spcBef>
                <a:spcPts val="600"/>
              </a:spcBef>
              <a:spcAft>
                <a:spcPts val="0"/>
              </a:spcAft>
              <a:buSzPts val="1600"/>
              <a:buNone/>
              <a:defRPr>
                <a:solidFill>
                  <a:srgbClr val="889AC4"/>
                </a:solidFill>
              </a:defRPr>
            </a:lvl3pPr>
            <a:lvl4pPr lvl="3" algn="ctr" rtl="0">
              <a:spcBef>
                <a:spcPts val="600"/>
              </a:spcBef>
              <a:spcAft>
                <a:spcPts val="0"/>
              </a:spcAft>
              <a:buSzPts val="1400"/>
              <a:buNone/>
              <a:defRPr>
                <a:solidFill>
                  <a:srgbClr val="889AC4"/>
                </a:solidFill>
              </a:defRPr>
            </a:lvl4pPr>
            <a:lvl5pPr lvl="4" algn="ctr" rtl="0">
              <a:spcBef>
                <a:spcPts val="600"/>
              </a:spcBef>
              <a:spcAft>
                <a:spcPts val="0"/>
              </a:spcAft>
              <a:buSzPts val="2000"/>
              <a:buNone/>
              <a:defRPr>
                <a:solidFill>
                  <a:srgbClr val="889AC4"/>
                </a:solidFill>
              </a:defRPr>
            </a:lvl5pPr>
            <a:lvl6pPr lvl="5" algn="ctr" rtl="0">
              <a:spcBef>
                <a:spcPts val="600"/>
              </a:spcBef>
              <a:spcAft>
                <a:spcPts val="0"/>
              </a:spcAft>
              <a:buClr>
                <a:srgbClr val="889AC4"/>
              </a:buClr>
              <a:buSzPts val="2000"/>
              <a:buNone/>
              <a:defRPr>
                <a:solidFill>
                  <a:srgbClr val="889AC4"/>
                </a:solidFill>
              </a:defRPr>
            </a:lvl6pPr>
            <a:lvl7pPr lvl="6" algn="ctr" rtl="0">
              <a:spcBef>
                <a:spcPts val="400"/>
              </a:spcBef>
              <a:spcAft>
                <a:spcPts val="0"/>
              </a:spcAft>
              <a:buClr>
                <a:srgbClr val="889AC4"/>
              </a:buClr>
              <a:buSzPts val="2000"/>
              <a:buNone/>
              <a:defRPr>
                <a:solidFill>
                  <a:srgbClr val="889AC4"/>
                </a:solidFill>
              </a:defRPr>
            </a:lvl7pPr>
            <a:lvl8pPr lvl="7" algn="ctr" rtl="0">
              <a:spcBef>
                <a:spcPts val="400"/>
              </a:spcBef>
              <a:spcAft>
                <a:spcPts val="0"/>
              </a:spcAft>
              <a:buClr>
                <a:srgbClr val="889AC4"/>
              </a:buClr>
              <a:buSzPts val="2000"/>
              <a:buNone/>
              <a:defRPr>
                <a:solidFill>
                  <a:srgbClr val="889AC4"/>
                </a:solidFill>
              </a:defRPr>
            </a:lvl8pPr>
            <a:lvl9pPr lvl="8" algn="ctr" rtl="0">
              <a:spcBef>
                <a:spcPts val="400"/>
              </a:spcBef>
              <a:spcAft>
                <a:spcPts val="0"/>
              </a:spcAft>
              <a:buClr>
                <a:srgbClr val="889AC4"/>
              </a:buClr>
              <a:buSzPts val="2000"/>
              <a:buNone/>
              <a:defRPr>
                <a:solidFill>
                  <a:srgbClr val="889AC4"/>
                </a:solidFill>
              </a:defRPr>
            </a:lvl9pPr>
          </a:lstStyle>
          <a:p>
            <a:endParaRPr/>
          </a:p>
        </p:txBody>
      </p:sp>
      <p:sp>
        <p:nvSpPr>
          <p:cNvPr id="268" name="Google Shape;268;p39"/>
          <p:cNvSpPr txBox="1">
            <a:spLocks noGrp="1"/>
          </p:cNvSpPr>
          <p:nvPr>
            <p:ph type="body" idx="2"/>
          </p:nvPr>
        </p:nvSpPr>
        <p:spPr>
          <a:xfrm>
            <a:off x="578057" y="4833927"/>
            <a:ext cx="4053300" cy="2850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Font typeface="Salesforce Sans"/>
              <a:buNone/>
              <a:defRPr sz="1800" b="0" i="0">
                <a:solidFill>
                  <a:schemeClr val="accent1"/>
                </a:solidFill>
                <a:latin typeface="Salesforce Sans"/>
                <a:ea typeface="Salesforce Sans"/>
                <a:cs typeface="Salesforce Sans"/>
                <a:sym typeface="Salesforce Sans"/>
              </a:defRPr>
            </a:lvl1pPr>
            <a:lvl2pPr marL="914400" lvl="1" indent="-228600" algn="l" rtl="0">
              <a:spcBef>
                <a:spcPts val="300"/>
              </a:spcBef>
              <a:spcAft>
                <a:spcPts val="0"/>
              </a:spcAft>
              <a:buSzPts val="1540"/>
              <a:buFont typeface="Arial"/>
              <a:buNone/>
              <a:defRPr sz="14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300"/>
              </a:spcBef>
              <a:spcAft>
                <a:spcPts val="0"/>
              </a:spcAft>
              <a:buClr>
                <a:srgbClr val="BFBFBF"/>
              </a:buClr>
              <a:buSzPts val="1400"/>
              <a:buFont typeface="Arial"/>
              <a:buNone/>
              <a:defRPr sz="1400">
                <a:solidFill>
                  <a:schemeClr val="lt2"/>
                </a:solidFill>
                <a:latin typeface="Salesforce Sans"/>
                <a:ea typeface="Salesforce Sans"/>
                <a:cs typeface="Salesforce Sans"/>
                <a:sym typeface="Salesforce Sans"/>
              </a:defRPr>
            </a:lvl3pPr>
            <a:lvl4pPr marL="1828800" lvl="3" indent="-285750" algn="l" rtl="0">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400"/>
              <a:buNone/>
              <a:defRPr sz="900">
                <a:solidFill>
                  <a:schemeClr val="lt1"/>
                </a:solidFill>
                <a:latin typeface="Salesforce Sans"/>
                <a:ea typeface="Salesforce Sans"/>
                <a:cs typeface="Salesforce Sans"/>
                <a:sym typeface="Salesforce Sans"/>
              </a:defRPr>
            </a:lvl5pPr>
            <a:lvl6pPr marL="2743200" lvl="5" indent="-342900" algn="l" rtl="0">
              <a:spcBef>
                <a:spcPts val="36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269" name="Google Shape;269;p39"/>
          <p:cNvSpPr txBox="1">
            <a:spLocks noGrp="1"/>
          </p:cNvSpPr>
          <p:nvPr>
            <p:ph type="body" idx="3"/>
          </p:nvPr>
        </p:nvSpPr>
        <p:spPr>
          <a:xfrm>
            <a:off x="578056" y="4528067"/>
            <a:ext cx="4053300" cy="2820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800"/>
              <a:buNone/>
              <a:defRPr sz="1800" b="1">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270" name="Google Shape;270;p39"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01090" y="439088"/>
            <a:ext cx="1460875" cy="102279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4 - Title Slide_ D">
  <p:cSld name="Title Slide_ D">
    <p:bg>
      <p:bgPr>
        <a:solidFill>
          <a:schemeClr val="lt1"/>
        </a:solidFill>
        <a:effectLst/>
      </p:bgPr>
    </p:bg>
    <p:spTree>
      <p:nvGrpSpPr>
        <p:cNvPr id="1" name="Shape 271"/>
        <p:cNvGrpSpPr/>
        <p:nvPr/>
      </p:nvGrpSpPr>
      <p:grpSpPr>
        <a:xfrm>
          <a:off x="0" y="0"/>
          <a:ext cx="0" cy="0"/>
          <a:chOff x="0" y="0"/>
          <a:chExt cx="0" cy="0"/>
        </a:xfrm>
      </p:grpSpPr>
      <p:pic>
        <p:nvPicPr>
          <p:cNvPr id="272" name="Google Shape;272;p40"/>
          <p:cNvPicPr preferRelativeResize="0"/>
          <p:nvPr/>
        </p:nvPicPr>
        <p:blipFill rotWithShape="1">
          <a:blip r:embed="rId2">
            <a:alphaModFix/>
          </a:blip>
          <a:srcRect/>
          <a:stretch/>
        </p:blipFill>
        <p:spPr>
          <a:xfrm>
            <a:off x="0" y="893"/>
            <a:ext cx="12188821" cy="6856212"/>
          </a:xfrm>
          <a:prstGeom prst="rect">
            <a:avLst/>
          </a:prstGeom>
          <a:noFill/>
          <a:ln>
            <a:noFill/>
          </a:ln>
        </p:spPr>
      </p:pic>
      <p:sp>
        <p:nvSpPr>
          <p:cNvPr id="273" name="Google Shape;273;p40"/>
          <p:cNvSpPr txBox="1">
            <a:spLocks noGrp="1"/>
          </p:cNvSpPr>
          <p:nvPr>
            <p:ph type="ctrTitle"/>
          </p:nvPr>
        </p:nvSpPr>
        <p:spPr>
          <a:xfrm>
            <a:off x="567279" y="2157265"/>
            <a:ext cx="4064100" cy="1298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400"/>
              <a:buNone/>
              <a:defRPr sz="34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4" name="Google Shape;274;p40"/>
          <p:cNvSpPr txBox="1">
            <a:spLocks noGrp="1"/>
          </p:cNvSpPr>
          <p:nvPr>
            <p:ph type="subTitle" idx="1"/>
          </p:nvPr>
        </p:nvSpPr>
        <p:spPr>
          <a:xfrm>
            <a:off x="578057" y="3491158"/>
            <a:ext cx="4053300" cy="477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800"/>
              <a:buNone/>
              <a:defRPr>
                <a:solidFill>
                  <a:srgbClr val="889AC4"/>
                </a:solidFill>
              </a:defRPr>
            </a:lvl2pPr>
            <a:lvl3pPr lvl="2" algn="ctr" rtl="0">
              <a:spcBef>
                <a:spcPts val="600"/>
              </a:spcBef>
              <a:spcAft>
                <a:spcPts val="0"/>
              </a:spcAft>
              <a:buSzPts val="1600"/>
              <a:buNone/>
              <a:defRPr>
                <a:solidFill>
                  <a:srgbClr val="889AC4"/>
                </a:solidFill>
              </a:defRPr>
            </a:lvl3pPr>
            <a:lvl4pPr lvl="3" algn="ctr" rtl="0">
              <a:spcBef>
                <a:spcPts val="600"/>
              </a:spcBef>
              <a:spcAft>
                <a:spcPts val="0"/>
              </a:spcAft>
              <a:buSzPts val="1400"/>
              <a:buNone/>
              <a:defRPr>
                <a:solidFill>
                  <a:srgbClr val="889AC4"/>
                </a:solidFill>
              </a:defRPr>
            </a:lvl4pPr>
            <a:lvl5pPr lvl="4" algn="ctr" rtl="0">
              <a:spcBef>
                <a:spcPts val="600"/>
              </a:spcBef>
              <a:spcAft>
                <a:spcPts val="0"/>
              </a:spcAft>
              <a:buSzPts val="2000"/>
              <a:buNone/>
              <a:defRPr>
                <a:solidFill>
                  <a:srgbClr val="889AC4"/>
                </a:solidFill>
              </a:defRPr>
            </a:lvl5pPr>
            <a:lvl6pPr lvl="5" algn="ctr" rtl="0">
              <a:spcBef>
                <a:spcPts val="600"/>
              </a:spcBef>
              <a:spcAft>
                <a:spcPts val="0"/>
              </a:spcAft>
              <a:buClr>
                <a:srgbClr val="889AC4"/>
              </a:buClr>
              <a:buSzPts val="2000"/>
              <a:buNone/>
              <a:defRPr>
                <a:solidFill>
                  <a:srgbClr val="889AC4"/>
                </a:solidFill>
              </a:defRPr>
            </a:lvl6pPr>
            <a:lvl7pPr lvl="6" algn="ctr" rtl="0">
              <a:spcBef>
                <a:spcPts val="400"/>
              </a:spcBef>
              <a:spcAft>
                <a:spcPts val="0"/>
              </a:spcAft>
              <a:buClr>
                <a:srgbClr val="889AC4"/>
              </a:buClr>
              <a:buSzPts val="2000"/>
              <a:buNone/>
              <a:defRPr>
                <a:solidFill>
                  <a:srgbClr val="889AC4"/>
                </a:solidFill>
              </a:defRPr>
            </a:lvl7pPr>
            <a:lvl8pPr lvl="7" algn="ctr" rtl="0">
              <a:spcBef>
                <a:spcPts val="400"/>
              </a:spcBef>
              <a:spcAft>
                <a:spcPts val="0"/>
              </a:spcAft>
              <a:buClr>
                <a:srgbClr val="889AC4"/>
              </a:buClr>
              <a:buSzPts val="2000"/>
              <a:buNone/>
              <a:defRPr>
                <a:solidFill>
                  <a:srgbClr val="889AC4"/>
                </a:solidFill>
              </a:defRPr>
            </a:lvl8pPr>
            <a:lvl9pPr lvl="8" algn="ctr" rtl="0">
              <a:spcBef>
                <a:spcPts val="400"/>
              </a:spcBef>
              <a:spcAft>
                <a:spcPts val="0"/>
              </a:spcAft>
              <a:buClr>
                <a:srgbClr val="889AC4"/>
              </a:buClr>
              <a:buSzPts val="2000"/>
              <a:buNone/>
              <a:defRPr>
                <a:solidFill>
                  <a:srgbClr val="889AC4"/>
                </a:solidFill>
              </a:defRPr>
            </a:lvl9pPr>
          </a:lstStyle>
          <a:p>
            <a:endParaRPr/>
          </a:p>
        </p:txBody>
      </p:sp>
      <p:sp>
        <p:nvSpPr>
          <p:cNvPr id="275" name="Google Shape;275;p40"/>
          <p:cNvSpPr txBox="1">
            <a:spLocks noGrp="1"/>
          </p:cNvSpPr>
          <p:nvPr>
            <p:ph type="body" idx="2"/>
          </p:nvPr>
        </p:nvSpPr>
        <p:spPr>
          <a:xfrm>
            <a:off x="578057" y="4833927"/>
            <a:ext cx="4053300" cy="2850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Font typeface="Salesforce Sans"/>
              <a:buNone/>
              <a:defRPr sz="1800" b="0" i="0">
                <a:solidFill>
                  <a:schemeClr val="accent1"/>
                </a:solidFill>
                <a:latin typeface="Salesforce Sans"/>
                <a:ea typeface="Salesforce Sans"/>
                <a:cs typeface="Salesforce Sans"/>
                <a:sym typeface="Salesforce Sans"/>
              </a:defRPr>
            </a:lvl1pPr>
            <a:lvl2pPr marL="914400" lvl="1" indent="-228600" algn="l" rtl="0">
              <a:spcBef>
                <a:spcPts val="300"/>
              </a:spcBef>
              <a:spcAft>
                <a:spcPts val="0"/>
              </a:spcAft>
              <a:buSzPts val="1540"/>
              <a:buFont typeface="Arial"/>
              <a:buNone/>
              <a:defRPr sz="14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300"/>
              </a:spcBef>
              <a:spcAft>
                <a:spcPts val="0"/>
              </a:spcAft>
              <a:buClr>
                <a:srgbClr val="BFBFBF"/>
              </a:buClr>
              <a:buSzPts val="1400"/>
              <a:buFont typeface="Arial"/>
              <a:buNone/>
              <a:defRPr sz="1400">
                <a:solidFill>
                  <a:schemeClr val="lt2"/>
                </a:solidFill>
                <a:latin typeface="Salesforce Sans"/>
                <a:ea typeface="Salesforce Sans"/>
                <a:cs typeface="Salesforce Sans"/>
                <a:sym typeface="Salesforce Sans"/>
              </a:defRPr>
            </a:lvl3pPr>
            <a:lvl4pPr marL="1828800" lvl="3" indent="-285750" algn="l" rtl="0">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400"/>
              <a:buNone/>
              <a:defRPr sz="900">
                <a:solidFill>
                  <a:schemeClr val="lt1"/>
                </a:solidFill>
                <a:latin typeface="Salesforce Sans"/>
                <a:ea typeface="Salesforce Sans"/>
                <a:cs typeface="Salesforce Sans"/>
                <a:sym typeface="Salesforce Sans"/>
              </a:defRPr>
            </a:lvl5pPr>
            <a:lvl6pPr marL="2743200" lvl="5" indent="-342900" algn="l" rtl="0">
              <a:spcBef>
                <a:spcPts val="36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276" name="Google Shape;276;p40"/>
          <p:cNvSpPr txBox="1">
            <a:spLocks noGrp="1"/>
          </p:cNvSpPr>
          <p:nvPr>
            <p:ph type="body" idx="3"/>
          </p:nvPr>
        </p:nvSpPr>
        <p:spPr>
          <a:xfrm>
            <a:off x="578056" y="4528067"/>
            <a:ext cx="4053300" cy="2820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800"/>
              <a:buNone/>
              <a:defRPr sz="1800" b="1">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277" name="Google Shape;277;p40"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01090" y="439088"/>
            <a:ext cx="1460875" cy="102279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5 - Title Slide_ E">
  <p:cSld name="Title Slide_ E">
    <p:bg>
      <p:bgPr>
        <a:solidFill>
          <a:schemeClr val="lt1"/>
        </a:solidFill>
        <a:effectLst/>
      </p:bgPr>
    </p:bg>
    <p:spTree>
      <p:nvGrpSpPr>
        <p:cNvPr id="1" name="Shape 278"/>
        <p:cNvGrpSpPr/>
        <p:nvPr/>
      </p:nvGrpSpPr>
      <p:grpSpPr>
        <a:xfrm>
          <a:off x="0" y="0"/>
          <a:ext cx="0" cy="0"/>
          <a:chOff x="0" y="0"/>
          <a:chExt cx="0" cy="0"/>
        </a:xfrm>
      </p:grpSpPr>
      <p:pic>
        <p:nvPicPr>
          <p:cNvPr id="279" name="Google Shape;279;p41"/>
          <p:cNvPicPr preferRelativeResize="0"/>
          <p:nvPr/>
        </p:nvPicPr>
        <p:blipFill rotWithShape="1">
          <a:blip r:embed="rId2">
            <a:alphaModFix/>
          </a:blip>
          <a:srcRect/>
          <a:stretch/>
        </p:blipFill>
        <p:spPr>
          <a:xfrm>
            <a:off x="0" y="893"/>
            <a:ext cx="12188827" cy="6856215"/>
          </a:xfrm>
          <a:prstGeom prst="rect">
            <a:avLst/>
          </a:prstGeom>
          <a:noFill/>
          <a:ln>
            <a:noFill/>
          </a:ln>
        </p:spPr>
      </p:pic>
      <p:sp>
        <p:nvSpPr>
          <p:cNvPr id="280" name="Google Shape;280;p41"/>
          <p:cNvSpPr/>
          <p:nvPr/>
        </p:nvSpPr>
        <p:spPr>
          <a:xfrm>
            <a:off x="-1" y="5838826"/>
            <a:ext cx="3819906" cy="1019196"/>
          </a:xfrm>
          <a:custGeom>
            <a:avLst/>
            <a:gdLst/>
            <a:ahLst/>
            <a:cxnLst/>
            <a:rect l="l" t="t" r="r" b="b"/>
            <a:pathLst>
              <a:path w="21600" h="21600" extrusionOk="0">
                <a:moveTo>
                  <a:pt x="3243" y="0"/>
                </a:moveTo>
                <a:cubicBezTo>
                  <a:pt x="2161" y="0"/>
                  <a:pt x="1078" y="210"/>
                  <a:pt x="0" y="618"/>
                </a:cubicBezTo>
                <a:lnTo>
                  <a:pt x="0" y="21600"/>
                </a:lnTo>
                <a:lnTo>
                  <a:pt x="21600" y="21600"/>
                </a:lnTo>
                <a:cubicBezTo>
                  <a:pt x="16104" y="7199"/>
                  <a:pt x="9674" y="0"/>
                  <a:pt x="3243" y="0"/>
                </a:cubicBezTo>
                <a:close/>
              </a:path>
            </a:pathLst>
          </a:custGeom>
          <a:solidFill>
            <a:srgbClr val="E0F6FF"/>
          </a:solidFill>
          <a:ln>
            <a:noFill/>
          </a:ln>
        </p:spPr>
        <p:txBody>
          <a:bodyPr spcFirstLastPara="1" wrap="square" lIns="38075" tIns="38075" rIns="38075" bIns="38075"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281" name="Google Shape;281;p41"/>
          <p:cNvSpPr/>
          <p:nvPr/>
        </p:nvSpPr>
        <p:spPr>
          <a:xfrm>
            <a:off x="2219898" y="356858"/>
            <a:ext cx="1180500" cy="1180500"/>
          </a:xfrm>
          <a:prstGeom prst="ellipse">
            <a:avLst/>
          </a:prstGeom>
          <a:solidFill>
            <a:schemeClr val="lt1"/>
          </a:solidFill>
          <a:ln>
            <a:noFill/>
          </a:ln>
          <a:effectLst>
            <a:outerShdw blurRad="254000" dist="101600" dir="3660000"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lesforce Sans"/>
              <a:ea typeface="Salesforce Sans"/>
              <a:cs typeface="Salesforce Sans"/>
              <a:sym typeface="Salesforce Sans"/>
            </a:endParaRPr>
          </a:p>
        </p:txBody>
      </p:sp>
      <p:sp>
        <p:nvSpPr>
          <p:cNvPr id="282" name="Google Shape;282;p41"/>
          <p:cNvSpPr txBox="1">
            <a:spLocks noGrp="1"/>
          </p:cNvSpPr>
          <p:nvPr>
            <p:ph type="ctrTitle"/>
          </p:nvPr>
        </p:nvSpPr>
        <p:spPr>
          <a:xfrm>
            <a:off x="567279" y="2157265"/>
            <a:ext cx="4287000" cy="1298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400"/>
              <a:buNone/>
              <a:defRPr sz="34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3" name="Google Shape;283;p41"/>
          <p:cNvSpPr txBox="1">
            <a:spLocks noGrp="1"/>
          </p:cNvSpPr>
          <p:nvPr>
            <p:ph type="subTitle" idx="1"/>
          </p:nvPr>
        </p:nvSpPr>
        <p:spPr>
          <a:xfrm>
            <a:off x="578057" y="3491158"/>
            <a:ext cx="4287000" cy="477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800"/>
              <a:buNone/>
              <a:defRPr>
                <a:solidFill>
                  <a:srgbClr val="889AC4"/>
                </a:solidFill>
              </a:defRPr>
            </a:lvl2pPr>
            <a:lvl3pPr lvl="2" algn="ctr" rtl="0">
              <a:spcBef>
                <a:spcPts val="600"/>
              </a:spcBef>
              <a:spcAft>
                <a:spcPts val="0"/>
              </a:spcAft>
              <a:buSzPts val="1600"/>
              <a:buNone/>
              <a:defRPr>
                <a:solidFill>
                  <a:srgbClr val="889AC4"/>
                </a:solidFill>
              </a:defRPr>
            </a:lvl3pPr>
            <a:lvl4pPr lvl="3" algn="ctr" rtl="0">
              <a:spcBef>
                <a:spcPts val="600"/>
              </a:spcBef>
              <a:spcAft>
                <a:spcPts val="0"/>
              </a:spcAft>
              <a:buSzPts val="1400"/>
              <a:buNone/>
              <a:defRPr>
                <a:solidFill>
                  <a:srgbClr val="889AC4"/>
                </a:solidFill>
              </a:defRPr>
            </a:lvl4pPr>
            <a:lvl5pPr lvl="4" algn="ctr" rtl="0">
              <a:spcBef>
                <a:spcPts val="600"/>
              </a:spcBef>
              <a:spcAft>
                <a:spcPts val="0"/>
              </a:spcAft>
              <a:buSzPts val="2000"/>
              <a:buNone/>
              <a:defRPr>
                <a:solidFill>
                  <a:srgbClr val="889AC4"/>
                </a:solidFill>
              </a:defRPr>
            </a:lvl5pPr>
            <a:lvl6pPr lvl="5" algn="ctr" rtl="0">
              <a:spcBef>
                <a:spcPts val="600"/>
              </a:spcBef>
              <a:spcAft>
                <a:spcPts val="0"/>
              </a:spcAft>
              <a:buClr>
                <a:srgbClr val="889AC4"/>
              </a:buClr>
              <a:buSzPts val="2000"/>
              <a:buNone/>
              <a:defRPr>
                <a:solidFill>
                  <a:srgbClr val="889AC4"/>
                </a:solidFill>
              </a:defRPr>
            </a:lvl6pPr>
            <a:lvl7pPr lvl="6" algn="ctr" rtl="0">
              <a:spcBef>
                <a:spcPts val="400"/>
              </a:spcBef>
              <a:spcAft>
                <a:spcPts val="0"/>
              </a:spcAft>
              <a:buClr>
                <a:srgbClr val="889AC4"/>
              </a:buClr>
              <a:buSzPts val="2000"/>
              <a:buNone/>
              <a:defRPr>
                <a:solidFill>
                  <a:srgbClr val="889AC4"/>
                </a:solidFill>
              </a:defRPr>
            </a:lvl7pPr>
            <a:lvl8pPr lvl="7" algn="ctr" rtl="0">
              <a:spcBef>
                <a:spcPts val="400"/>
              </a:spcBef>
              <a:spcAft>
                <a:spcPts val="0"/>
              </a:spcAft>
              <a:buClr>
                <a:srgbClr val="889AC4"/>
              </a:buClr>
              <a:buSzPts val="2000"/>
              <a:buNone/>
              <a:defRPr>
                <a:solidFill>
                  <a:srgbClr val="889AC4"/>
                </a:solidFill>
              </a:defRPr>
            </a:lvl8pPr>
            <a:lvl9pPr lvl="8" algn="ctr" rtl="0">
              <a:spcBef>
                <a:spcPts val="400"/>
              </a:spcBef>
              <a:spcAft>
                <a:spcPts val="0"/>
              </a:spcAft>
              <a:buClr>
                <a:srgbClr val="889AC4"/>
              </a:buClr>
              <a:buSzPts val="2000"/>
              <a:buNone/>
              <a:defRPr>
                <a:solidFill>
                  <a:srgbClr val="889AC4"/>
                </a:solidFill>
              </a:defRPr>
            </a:lvl9pPr>
          </a:lstStyle>
          <a:p>
            <a:endParaRPr/>
          </a:p>
        </p:txBody>
      </p:sp>
      <p:sp>
        <p:nvSpPr>
          <p:cNvPr id="284" name="Google Shape;284;p41"/>
          <p:cNvSpPr txBox="1">
            <a:spLocks noGrp="1"/>
          </p:cNvSpPr>
          <p:nvPr>
            <p:ph type="body" idx="2"/>
          </p:nvPr>
        </p:nvSpPr>
        <p:spPr>
          <a:xfrm>
            <a:off x="578057" y="4833927"/>
            <a:ext cx="4274700" cy="336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Font typeface="Salesforce Sans"/>
              <a:buNone/>
              <a:defRPr sz="1800" b="0" i="0">
                <a:solidFill>
                  <a:schemeClr val="accent1"/>
                </a:solidFill>
                <a:latin typeface="Salesforce Sans"/>
                <a:ea typeface="Salesforce Sans"/>
                <a:cs typeface="Salesforce Sans"/>
                <a:sym typeface="Salesforce Sans"/>
              </a:defRPr>
            </a:lvl1pPr>
            <a:lvl2pPr marL="914400" lvl="1" indent="-228600" algn="l" rtl="0">
              <a:spcBef>
                <a:spcPts val="300"/>
              </a:spcBef>
              <a:spcAft>
                <a:spcPts val="0"/>
              </a:spcAft>
              <a:buSzPts val="1540"/>
              <a:buFont typeface="Arial"/>
              <a:buNone/>
              <a:defRPr sz="14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300"/>
              </a:spcBef>
              <a:spcAft>
                <a:spcPts val="0"/>
              </a:spcAft>
              <a:buClr>
                <a:srgbClr val="BFBFBF"/>
              </a:buClr>
              <a:buSzPts val="1400"/>
              <a:buFont typeface="Arial"/>
              <a:buNone/>
              <a:defRPr sz="1400">
                <a:solidFill>
                  <a:schemeClr val="lt2"/>
                </a:solidFill>
                <a:latin typeface="Salesforce Sans"/>
                <a:ea typeface="Salesforce Sans"/>
                <a:cs typeface="Salesforce Sans"/>
                <a:sym typeface="Salesforce Sans"/>
              </a:defRPr>
            </a:lvl3pPr>
            <a:lvl4pPr marL="1828800" lvl="3" indent="-285750" algn="l" rtl="0">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400"/>
              <a:buNone/>
              <a:defRPr sz="900">
                <a:solidFill>
                  <a:schemeClr val="lt1"/>
                </a:solidFill>
                <a:latin typeface="Salesforce Sans"/>
                <a:ea typeface="Salesforce Sans"/>
                <a:cs typeface="Salesforce Sans"/>
                <a:sym typeface="Salesforce Sans"/>
              </a:defRPr>
            </a:lvl5pPr>
            <a:lvl6pPr marL="2743200" lvl="5" indent="-342900" algn="l" rtl="0">
              <a:spcBef>
                <a:spcPts val="36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285" name="Google Shape;285;p41"/>
          <p:cNvSpPr txBox="1">
            <a:spLocks noGrp="1"/>
          </p:cNvSpPr>
          <p:nvPr>
            <p:ph type="body" idx="3"/>
          </p:nvPr>
        </p:nvSpPr>
        <p:spPr>
          <a:xfrm>
            <a:off x="578056" y="4480932"/>
            <a:ext cx="4287000" cy="332700"/>
          </a:xfrm>
          <a:prstGeom prst="rect">
            <a:avLst/>
          </a:prstGeom>
          <a:noFill/>
          <a:ln>
            <a:noFill/>
          </a:ln>
        </p:spPr>
        <p:txBody>
          <a:bodyPr spcFirstLastPara="1" wrap="square" lIns="0" tIns="0" rIns="0" bIns="0" anchor="b" anchorCtr="0">
            <a:noAutofit/>
          </a:bodyPr>
          <a:lstStyle>
            <a:lvl1pPr marL="457200" lvl="0" indent="-228600" algn="l" rtl="0">
              <a:lnSpc>
                <a:spcPct val="95000"/>
              </a:lnSpc>
              <a:spcBef>
                <a:spcPts val="0"/>
              </a:spcBef>
              <a:spcAft>
                <a:spcPts val="0"/>
              </a:spcAft>
              <a:buSzPts val="1800"/>
              <a:buNone/>
              <a:defRPr sz="1800" b="1">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286" name="Google Shape;286;p4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718140" y="121679"/>
            <a:ext cx="1216941" cy="488115"/>
          </a:xfrm>
          <a:prstGeom prst="rect">
            <a:avLst/>
          </a:prstGeom>
          <a:noFill/>
          <a:ln>
            <a:noFill/>
          </a:ln>
        </p:spPr>
      </p:pic>
      <p:pic>
        <p:nvPicPr>
          <p:cNvPr id="287" name="Google Shape;287;p41" descr="Icon&#10;&#10;Description automatically generated"/>
          <p:cNvPicPr preferRelativeResize="0"/>
          <p:nvPr/>
        </p:nvPicPr>
        <p:blipFill rotWithShape="1">
          <a:blip r:embed="rId4">
            <a:alphaModFix amt="75000"/>
          </a:blip>
          <a:srcRect/>
          <a:stretch/>
        </p:blipFill>
        <p:spPr>
          <a:xfrm>
            <a:off x="5216032" y="1951204"/>
            <a:ext cx="1016094" cy="412122"/>
          </a:xfrm>
          <a:prstGeom prst="rect">
            <a:avLst/>
          </a:prstGeom>
          <a:noFill/>
          <a:ln>
            <a:noFill/>
          </a:ln>
        </p:spPr>
      </p:pic>
      <p:pic>
        <p:nvPicPr>
          <p:cNvPr id="288" name="Google Shape;288;p41" descr="Icon&#10;&#10;Description automatically generated"/>
          <p:cNvPicPr preferRelativeResize="0"/>
          <p:nvPr/>
        </p:nvPicPr>
        <p:blipFill rotWithShape="1">
          <a:blip r:embed="rId4">
            <a:alphaModFix amt="50000"/>
          </a:blip>
          <a:srcRect/>
          <a:stretch/>
        </p:blipFill>
        <p:spPr>
          <a:xfrm>
            <a:off x="8503825" y="3315231"/>
            <a:ext cx="1175884" cy="476932"/>
          </a:xfrm>
          <a:prstGeom prst="rect">
            <a:avLst/>
          </a:prstGeom>
          <a:noFill/>
          <a:ln>
            <a:noFill/>
          </a:ln>
        </p:spPr>
      </p:pic>
      <p:pic>
        <p:nvPicPr>
          <p:cNvPr id="289" name="Google Shape;289;p41" descr="Icon&#10;&#10;Description automatically generated"/>
          <p:cNvPicPr preferRelativeResize="0"/>
          <p:nvPr/>
        </p:nvPicPr>
        <p:blipFill rotWithShape="1">
          <a:blip r:embed="rId5" cstate="screen">
            <a:alphaModFix amt="75000"/>
            <a:extLst>
              <a:ext uri="{28A0092B-C50C-407E-A947-70E740481C1C}">
                <a14:useLocalDpi xmlns:a14="http://schemas.microsoft.com/office/drawing/2010/main"/>
              </a:ext>
            </a:extLst>
          </a:blip>
          <a:srcRect/>
          <a:stretch/>
        </p:blipFill>
        <p:spPr>
          <a:xfrm>
            <a:off x="5380760" y="5930840"/>
            <a:ext cx="552680" cy="224164"/>
          </a:xfrm>
          <a:prstGeom prst="rect">
            <a:avLst/>
          </a:prstGeom>
          <a:noFill/>
          <a:ln>
            <a:noFill/>
          </a:ln>
        </p:spPr>
      </p:pic>
      <p:grpSp>
        <p:nvGrpSpPr>
          <p:cNvPr id="290" name="Google Shape;290;p41"/>
          <p:cNvGrpSpPr/>
          <p:nvPr/>
        </p:nvGrpSpPr>
        <p:grpSpPr>
          <a:xfrm>
            <a:off x="5872221" y="361948"/>
            <a:ext cx="4698059" cy="6255738"/>
            <a:chOff x="0" y="-1"/>
            <a:chExt cx="9397998" cy="12511476"/>
          </a:xfrm>
        </p:grpSpPr>
        <p:pic>
          <p:nvPicPr>
            <p:cNvPr id="291" name="Google Shape;291;p41" descr="4x3 Image Placment.png"/>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0" y="-1"/>
              <a:ext cx="9397998" cy="12511476"/>
            </a:xfrm>
            <a:custGeom>
              <a:avLst/>
              <a:gdLst/>
              <a:ahLst/>
              <a:cxnLst/>
              <a:rect l="l" t="t" r="r" b="b"/>
              <a:pathLst>
                <a:path w="21600" h="21600" extrusionOk="0">
                  <a:moveTo>
                    <a:pt x="1136" y="0"/>
                  </a:moveTo>
                  <a:cubicBezTo>
                    <a:pt x="803" y="0"/>
                    <a:pt x="603" y="0"/>
                    <a:pt x="470" y="42"/>
                  </a:cubicBezTo>
                  <a:cubicBezTo>
                    <a:pt x="277" y="94"/>
                    <a:pt x="126" y="208"/>
                    <a:pt x="56" y="353"/>
                  </a:cubicBezTo>
                  <a:cubicBezTo>
                    <a:pt x="0" y="453"/>
                    <a:pt x="0" y="603"/>
                    <a:pt x="0" y="854"/>
                  </a:cubicBezTo>
                  <a:lnTo>
                    <a:pt x="0" y="20747"/>
                  </a:lnTo>
                  <a:cubicBezTo>
                    <a:pt x="0" y="20998"/>
                    <a:pt x="0" y="21147"/>
                    <a:pt x="56" y="21247"/>
                  </a:cubicBezTo>
                  <a:cubicBezTo>
                    <a:pt x="126" y="21392"/>
                    <a:pt x="277" y="21506"/>
                    <a:pt x="470" y="21558"/>
                  </a:cubicBezTo>
                  <a:cubicBezTo>
                    <a:pt x="603" y="21600"/>
                    <a:pt x="803" y="21600"/>
                    <a:pt x="1136" y="21600"/>
                  </a:cubicBezTo>
                  <a:lnTo>
                    <a:pt x="20464" y="21600"/>
                  </a:lnTo>
                  <a:cubicBezTo>
                    <a:pt x="20797" y="21600"/>
                    <a:pt x="20998" y="21600"/>
                    <a:pt x="21131" y="21558"/>
                  </a:cubicBezTo>
                  <a:cubicBezTo>
                    <a:pt x="21323" y="21506"/>
                    <a:pt x="21474" y="21392"/>
                    <a:pt x="21544" y="21247"/>
                  </a:cubicBezTo>
                  <a:cubicBezTo>
                    <a:pt x="21599" y="21147"/>
                    <a:pt x="21600" y="20998"/>
                    <a:pt x="21600" y="20747"/>
                  </a:cubicBezTo>
                  <a:lnTo>
                    <a:pt x="21600" y="854"/>
                  </a:lnTo>
                  <a:cubicBezTo>
                    <a:pt x="21600" y="603"/>
                    <a:pt x="21599" y="453"/>
                    <a:pt x="21544" y="353"/>
                  </a:cubicBezTo>
                  <a:cubicBezTo>
                    <a:pt x="21474" y="208"/>
                    <a:pt x="21323" y="94"/>
                    <a:pt x="21131" y="42"/>
                  </a:cubicBezTo>
                  <a:cubicBezTo>
                    <a:pt x="20998" y="0"/>
                    <a:pt x="20797" y="0"/>
                    <a:pt x="20464" y="0"/>
                  </a:cubicBezTo>
                  <a:lnTo>
                    <a:pt x="1136" y="0"/>
                  </a:lnTo>
                  <a:close/>
                </a:path>
              </a:pathLst>
            </a:custGeom>
            <a:noFill/>
            <a:ln>
              <a:noFill/>
            </a:ln>
          </p:spPr>
        </p:pic>
        <p:sp>
          <p:nvSpPr>
            <p:cNvPr id="292" name="Google Shape;292;p41"/>
            <p:cNvSpPr txBox="1"/>
            <p:nvPr/>
          </p:nvSpPr>
          <p:spPr>
            <a:xfrm>
              <a:off x="1050331" y="5057440"/>
              <a:ext cx="7297200" cy="253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1"/>
                </a:buClr>
                <a:buSzPts val="1200"/>
                <a:buFont typeface="Salesforce Sans"/>
                <a:buNone/>
              </a:pPr>
              <a:r>
                <a:rPr lang="en-US" sz="1200">
                  <a:solidFill>
                    <a:schemeClr val="accent1"/>
                  </a:solidFill>
                  <a:latin typeface="Salesforce Sans"/>
                  <a:ea typeface="Salesforce Sans"/>
                  <a:cs typeface="Salesforce Sans"/>
                  <a:sym typeface="Salesforce Sans"/>
                </a:rPr>
                <a:t>Google Slides does not have an image placeholder option. Please place an image of over this shape. </a:t>
              </a:r>
              <a:endParaRPr/>
            </a:p>
            <a:p>
              <a:pPr marL="0" marR="0" lvl="0" indent="0" algn="ctr" rtl="0">
                <a:lnSpc>
                  <a:spcPct val="100000"/>
                </a:lnSpc>
                <a:spcBef>
                  <a:spcPts val="0"/>
                </a:spcBef>
                <a:spcAft>
                  <a:spcPts val="0"/>
                </a:spcAft>
                <a:buClr>
                  <a:schemeClr val="accent1"/>
                </a:buClr>
                <a:buSzPts val="1200"/>
                <a:buFont typeface="Salesforce Sans"/>
                <a:buNone/>
              </a:pPr>
              <a:endParaRPr sz="1200">
                <a:solidFill>
                  <a:schemeClr val="dk1"/>
                </a:solidFill>
                <a:latin typeface="Salesforce Sans"/>
                <a:ea typeface="Salesforce Sans"/>
                <a:cs typeface="Salesforce Sans"/>
                <a:sym typeface="Salesforce Sans"/>
              </a:endParaRPr>
            </a:p>
            <a:p>
              <a:pPr marL="0" marR="0" lvl="0" indent="0" algn="ctr" rtl="0">
                <a:lnSpc>
                  <a:spcPct val="100000"/>
                </a:lnSpc>
                <a:spcBef>
                  <a:spcPts val="0"/>
                </a:spcBef>
                <a:spcAft>
                  <a:spcPts val="0"/>
                </a:spcAft>
                <a:buClr>
                  <a:schemeClr val="accent1"/>
                </a:buClr>
                <a:buSzPts val="1200"/>
                <a:buFont typeface="Salesforce Sans"/>
                <a:buNone/>
              </a:pPr>
              <a:r>
                <a:rPr lang="en-US" sz="1200">
                  <a:solidFill>
                    <a:schemeClr val="accent1"/>
                  </a:solidFill>
                  <a:latin typeface="Salesforce Sans"/>
                  <a:ea typeface="Salesforce Sans"/>
                  <a:cs typeface="Salesforce Sans"/>
                  <a:sym typeface="Salesforce Sans"/>
                </a:rPr>
                <a:t>Place Logo in circle above. </a:t>
              </a:r>
              <a:endParaRPr/>
            </a:p>
          </p:txBody>
        </p:sp>
      </p:grpSp>
      <p:pic>
        <p:nvPicPr>
          <p:cNvPr id="293" name="Google Shape;293;p41" descr="pasted-image.pdf"/>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01090" y="439088"/>
            <a:ext cx="1460875" cy="102279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 - Segue_Slide_Blue Standard">
  <p:cSld name="Segue_slide_3">
    <p:bg>
      <p:bgPr>
        <a:solidFill>
          <a:srgbClr val="178BD1"/>
        </a:solidFill>
        <a:effectLst/>
      </p:bgPr>
    </p:bg>
    <p:spTree>
      <p:nvGrpSpPr>
        <p:cNvPr id="1" name="Shape 42"/>
        <p:cNvGrpSpPr/>
        <p:nvPr/>
      </p:nvGrpSpPr>
      <p:grpSpPr>
        <a:xfrm>
          <a:off x="0" y="0"/>
          <a:ext cx="0" cy="0"/>
          <a:chOff x="0" y="0"/>
          <a:chExt cx="0" cy="0"/>
        </a:xfrm>
      </p:grpSpPr>
      <p:pic>
        <p:nvPicPr>
          <p:cNvPr id="43" name="Google Shape;43;p5" descr="Salesforce Corporate PowerPoint Template - Official_Chatter Version_Sept16_Google Slides Source_SHORTER.007.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44" name="Google Shape;44;p5"/>
          <p:cNvSpPr txBox="1">
            <a:spLocks noGrp="1"/>
          </p:cNvSpPr>
          <p:nvPr>
            <p:ph type="ctrTitle"/>
          </p:nvPr>
        </p:nvSpPr>
        <p:spPr>
          <a:xfrm>
            <a:off x="554972" y="1926285"/>
            <a:ext cx="10413300" cy="1994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4800"/>
              <a:buNone/>
              <a:defRPr sz="4800" b="0" i="0" u="none" strike="noStrike" cap="none">
                <a:solidFill>
                  <a:schemeClr val="lt1"/>
                </a:solidFil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
        <p:nvSpPr>
          <p:cNvPr id="45" name="Google Shape;45;p5"/>
          <p:cNvSpPr txBox="1">
            <a:spLocks noGrp="1"/>
          </p:cNvSpPr>
          <p:nvPr>
            <p:ph type="body" idx="1"/>
          </p:nvPr>
        </p:nvSpPr>
        <p:spPr>
          <a:xfrm>
            <a:off x="554972" y="3850525"/>
            <a:ext cx="10420200" cy="7158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rgbClr val="FFFFFF"/>
              </a:buClr>
              <a:buSzPts val="2000"/>
              <a:buFont typeface="Arial"/>
              <a:buNone/>
              <a:defRPr sz="2400" b="0">
                <a:solidFill>
                  <a:srgbClr val="FFFFFF"/>
                </a:solidFill>
                <a:latin typeface="Arial"/>
                <a:ea typeface="Arial"/>
                <a:cs typeface="Arial"/>
                <a:sym typeface="Arial"/>
              </a:defRPr>
            </a:lvl1pPr>
            <a:lvl2pPr marL="914400" lvl="1" indent="-228600" rtl="0">
              <a:spcBef>
                <a:spcPts val="0"/>
              </a:spcBef>
              <a:spcAft>
                <a:spcPts val="0"/>
              </a:spcAft>
              <a:buSzPts val="1800"/>
              <a:buFont typeface="Arial"/>
              <a:buNone/>
              <a:defRPr sz="2000" b="1"/>
            </a:lvl2pPr>
            <a:lvl3pPr marL="1371600" lvl="2" indent="-228600" rtl="0">
              <a:spcBef>
                <a:spcPts val="300"/>
              </a:spcBef>
              <a:spcAft>
                <a:spcPts val="0"/>
              </a:spcAft>
              <a:buSzPts val="1400"/>
              <a:buFont typeface="Arial"/>
              <a:buNone/>
              <a:defRPr sz="1900" b="1"/>
            </a:lvl3pPr>
            <a:lvl4pPr marL="1828800" lvl="3" indent="-228600" rtl="0">
              <a:spcBef>
                <a:spcPts val="600"/>
              </a:spcBef>
              <a:spcAft>
                <a:spcPts val="0"/>
              </a:spcAft>
              <a:buSzPts val="1400"/>
              <a:buFont typeface="Arial"/>
              <a:buNone/>
              <a:defRPr sz="1600" b="1"/>
            </a:lvl4pPr>
            <a:lvl5pPr marL="2286000" lvl="4" indent="-228600" rtl="0">
              <a:spcBef>
                <a:spcPts val="600"/>
              </a:spcBef>
              <a:spcAft>
                <a:spcPts val="0"/>
              </a:spcAft>
              <a:buSzPts val="1400"/>
              <a:buFont typeface="Arial"/>
              <a:buNone/>
              <a:defRPr sz="1600" b="1"/>
            </a:lvl5pPr>
            <a:lvl6pPr marL="2743200" lvl="5" indent="-228600" rtl="0">
              <a:spcBef>
                <a:spcPts val="600"/>
              </a:spcBef>
              <a:spcAft>
                <a:spcPts val="0"/>
              </a:spcAft>
              <a:buSzPts val="1400"/>
              <a:buFont typeface="Arial"/>
              <a:buNone/>
              <a:defRPr sz="1600" b="1"/>
            </a:lvl6pPr>
            <a:lvl7pPr marL="3200400" lvl="6" indent="-228600" rtl="0">
              <a:spcBef>
                <a:spcPts val="0"/>
              </a:spcBef>
              <a:spcAft>
                <a:spcPts val="0"/>
              </a:spcAft>
              <a:buSzPts val="1400"/>
              <a:buFont typeface="Arial"/>
              <a:buNone/>
              <a:defRPr sz="1600" b="1"/>
            </a:lvl7pPr>
            <a:lvl8pPr marL="3657600" lvl="7" indent="-228600" rtl="0">
              <a:spcBef>
                <a:spcPts val="0"/>
              </a:spcBef>
              <a:spcAft>
                <a:spcPts val="0"/>
              </a:spcAft>
              <a:buSzPts val="1400"/>
              <a:buFont typeface="Arial"/>
              <a:buNone/>
              <a:defRPr sz="1600" b="1"/>
            </a:lvl8pPr>
            <a:lvl9pPr marL="4114800" lvl="8" indent="-228600" rtl="0">
              <a:spcBef>
                <a:spcPts val="0"/>
              </a:spcBef>
              <a:spcAft>
                <a:spcPts val="0"/>
              </a:spcAft>
              <a:buSzPts val="1400"/>
              <a:buFont typeface="Arial"/>
              <a:buNone/>
              <a:defRPr sz="1600" b="1"/>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2 - 2 Column">
  <p:cSld name="2 Column">
    <p:spTree>
      <p:nvGrpSpPr>
        <p:cNvPr id="1" name="Shape 294"/>
        <p:cNvGrpSpPr/>
        <p:nvPr/>
      </p:nvGrpSpPr>
      <p:grpSpPr>
        <a:xfrm>
          <a:off x="0" y="0"/>
          <a:ext cx="0" cy="0"/>
          <a:chOff x="0" y="0"/>
          <a:chExt cx="0" cy="0"/>
        </a:xfrm>
      </p:grpSpPr>
      <p:sp>
        <p:nvSpPr>
          <p:cNvPr id="295" name="Google Shape;295;p42"/>
          <p:cNvSpPr/>
          <p:nvPr/>
        </p:nvSpPr>
        <p:spPr>
          <a:xfrm>
            <a:off x="-1" y="6211758"/>
            <a:ext cx="12186072" cy="65167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296" name="Google Shape;296;p42"/>
          <p:cNvSpPr txBox="1">
            <a:spLocks noGrp="1"/>
          </p:cNvSpPr>
          <p:nvPr>
            <p:ph type="title"/>
          </p:nvPr>
        </p:nvSpPr>
        <p:spPr>
          <a:xfrm>
            <a:off x="571500" y="63504"/>
            <a:ext cx="102882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7" name="Google Shape;297;p42"/>
          <p:cNvSpPr txBox="1">
            <a:spLocks noGrp="1"/>
          </p:cNvSpPr>
          <p:nvPr>
            <p:ph type="body" idx="1"/>
          </p:nvPr>
        </p:nvSpPr>
        <p:spPr>
          <a:xfrm>
            <a:off x="571500" y="1621640"/>
            <a:ext cx="53034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sz="1800">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298" name="Google Shape;298;p42"/>
          <p:cNvSpPr txBox="1">
            <a:spLocks noGrp="1"/>
          </p:cNvSpPr>
          <p:nvPr>
            <p:ph type="body" idx="2"/>
          </p:nvPr>
        </p:nvSpPr>
        <p:spPr>
          <a:xfrm>
            <a:off x="6313932" y="1621640"/>
            <a:ext cx="53034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299" name="Google Shape;299;p42"/>
          <p:cNvSpPr txBox="1">
            <a:spLocks noGrp="1"/>
          </p:cNvSpPr>
          <p:nvPr>
            <p:ph type="body" idx="3"/>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00" name="Google Shape;300;p42"/>
          <p:cNvSpPr txBox="1">
            <a:spLocks noGrp="1"/>
          </p:cNvSpPr>
          <p:nvPr>
            <p:ph type="ftr" idx="11"/>
          </p:nvPr>
        </p:nvSpPr>
        <p:spPr>
          <a:xfrm>
            <a:off x="571504"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solidFill>
                  <a:schemeClr val="accent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01" name="Google Shape;301;p42"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3 - 3 Column">
  <p:cSld name="3 Column">
    <p:spTree>
      <p:nvGrpSpPr>
        <p:cNvPr id="1" name="Shape 302"/>
        <p:cNvGrpSpPr/>
        <p:nvPr/>
      </p:nvGrpSpPr>
      <p:grpSpPr>
        <a:xfrm>
          <a:off x="0" y="0"/>
          <a:ext cx="0" cy="0"/>
          <a:chOff x="0" y="0"/>
          <a:chExt cx="0" cy="0"/>
        </a:xfrm>
      </p:grpSpPr>
      <p:sp>
        <p:nvSpPr>
          <p:cNvPr id="303" name="Google Shape;303;p43"/>
          <p:cNvSpPr/>
          <p:nvPr/>
        </p:nvSpPr>
        <p:spPr>
          <a:xfrm>
            <a:off x="-1" y="6211758"/>
            <a:ext cx="12186072" cy="65167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304" name="Google Shape;304;p43"/>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5" name="Google Shape;305;p43"/>
          <p:cNvSpPr txBox="1">
            <a:spLocks noGrp="1"/>
          </p:cNvSpPr>
          <p:nvPr>
            <p:ph type="body" idx="1"/>
          </p:nvPr>
        </p:nvSpPr>
        <p:spPr>
          <a:xfrm>
            <a:off x="571500" y="1621640"/>
            <a:ext cx="3337500" cy="4224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06" name="Google Shape;306;p43"/>
          <p:cNvSpPr txBox="1">
            <a:spLocks noGrp="1"/>
          </p:cNvSpPr>
          <p:nvPr>
            <p:ph type="body" idx="2"/>
          </p:nvPr>
        </p:nvSpPr>
        <p:spPr>
          <a:xfrm>
            <a:off x="4377367" y="1621358"/>
            <a:ext cx="3337500" cy="4224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07" name="Google Shape;307;p43"/>
          <p:cNvSpPr txBox="1">
            <a:spLocks noGrp="1"/>
          </p:cNvSpPr>
          <p:nvPr>
            <p:ph type="body" idx="3"/>
          </p:nvPr>
        </p:nvSpPr>
        <p:spPr>
          <a:xfrm>
            <a:off x="8183233" y="1621068"/>
            <a:ext cx="3337500" cy="4224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08" name="Google Shape;308;p43"/>
          <p:cNvSpPr txBox="1">
            <a:spLocks noGrp="1"/>
          </p:cNvSpPr>
          <p:nvPr>
            <p:ph type="body" idx="4"/>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09" name="Google Shape;309;p43"/>
          <p:cNvSpPr txBox="1">
            <a:spLocks noGrp="1"/>
          </p:cNvSpPr>
          <p:nvPr>
            <p:ph type="ftr" idx="11"/>
          </p:nvPr>
        </p:nvSpPr>
        <p:spPr>
          <a:xfrm>
            <a:off x="571504"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solidFill>
                  <a:schemeClr val="accent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10" name="Google Shape;310;p43"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1 - Graphic Footer - A">
  <p:cSld name="Graphic Footer - A">
    <p:spTree>
      <p:nvGrpSpPr>
        <p:cNvPr id="1" name="Shape 311"/>
        <p:cNvGrpSpPr/>
        <p:nvPr/>
      </p:nvGrpSpPr>
      <p:grpSpPr>
        <a:xfrm>
          <a:off x="0" y="0"/>
          <a:ext cx="0" cy="0"/>
          <a:chOff x="0" y="0"/>
          <a:chExt cx="0" cy="0"/>
        </a:xfrm>
      </p:grpSpPr>
      <p:sp>
        <p:nvSpPr>
          <p:cNvPr id="312" name="Google Shape;312;p44"/>
          <p:cNvSpPr/>
          <p:nvPr/>
        </p:nvSpPr>
        <p:spPr>
          <a:xfrm>
            <a:off x="-1" y="6206302"/>
            <a:ext cx="12186072" cy="65167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313" name="Google Shape;313;p44"/>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4" name="Google Shape;314;p44"/>
          <p:cNvSpPr txBox="1">
            <a:spLocks noGrp="1"/>
          </p:cNvSpPr>
          <p:nvPr>
            <p:ph type="body" idx="1"/>
          </p:nvPr>
        </p:nvSpPr>
        <p:spPr>
          <a:xfrm>
            <a:off x="571500" y="1621640"/>
            <a:ext cx="110460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15" name="Google Shape;315;p44"/>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16" name="Google Shape;316;p44"/>
          <p:cNvSpPr txBox="1">
            <a:spLocks noGrp="1"/>
          </p:cNvSpPr>
          <p:nvPr>
            <p:ph type="ftr" idx="11"/>
          </p:nvPr>
        </p:nvSpPr>
        <p:spPr>
          <a:xfrm>
            <a:off x="571504"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17" name="Google Shape;317;p44"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pic>
        <p:nvPicPr>
          <p:cNvPr id="318" name="Google Shape;318;p44" descr="Footer 1.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449655" y="5622800"/>
            <a:ext cx="1739171" cy="1244079"/>
          </a:xfrm>
          <a:prstGeom prst="rect">
            <a:avLst/>
          </a:prstGeom>
          <a:noFill/>
          <a:ln>
            <a:noFill/>
          </a:ln>
        </p:spPr>
      </p:pic>
      <p:pic>
        <p:nvPicPr>
          <p:cNvPr id="319" name="Google Shape;319;p44" descr="Google Shape;978;p6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72469" y="6401627"/>
            <a:ext cx="603392" cy="29695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2 - Graphic Footer - B">
  <p:cSld name="Graphic Footer - B">
    <p:spTree>
      <p:nvGrpSpPr>
        <p:cNvPr id="1" name="Shape 320"/>
        <p:cNvGrpSpPr/>
        <p:nvPr/>
      </p:nvGrpSpPr>
      <p:grpSpPr>
        <a:xfrm>
          <a:off x="0" y="0"/>
          <a:ext cx="0" cy="0"/>
          <a:chOff x="0" y="0"/>
          <a:chExt cx="0" cy="0"/>
        </a:xfrm>
      </p:grpSpPr>
      <p:sp>
        <p:nvSpPr>
          <p:cNvPr id="321" name="Google Shape;321;p45"/>
          <p:cNvSpPr/>
          <p:nvPr/>
        </p:nvSpPr>
        <p:spPr>
          <a:xfrm>
            <a:off x="-1" y="6206302"/>
            <a:ext cx="12186072" cy="65167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322" name="Google Shape;322;p45"/>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3" name="Google Shape;323;p45"/>
          <p:cNvSpPr txBox="1">
            <a:spLocks noGrp="1"/>
          </p:cNvSpPr>
          <p:nvPr>
            <p:ph type="body" idx="1"/>
          </p:nvPr>
        </p:nvSpPr>
        <p:spPr>
          <a:xfrm>
            <a:off x="571500" y="1621640"/>
            <a:ext cx="110460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24" name="Google Shape;324;p45"/>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25" name="Google Shape;325;p45"/>
          <p:cNvSpPr txBox="1">
            <a:spLocks noGrp="1"/>
          </p:cNvSpPr>
          <p:nvPr>
            <p:ph type="ftr" idx="11"/>
          </p:nvPr>
        </p:nvSpPr>
        <p:spPr>
          <a:xfrm>
            <a:off x="571504"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26" name="Google Shape;326;p45"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pic>
        <p:nvPicPr>
          <p:cNvPr id="327" name="Google Shape;327;p45" descr="Footer 2.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558176" y="5528437"/>
            <a:ext cx="1630649" cy="1332437"/>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3 - Graphic Footer - C">
  <p:cSld name="Graphic Footer - C">
    <p:spTree>
      <p:nvGrpSpPr>
        <p:cNvPr id="1" name="Shape 328"/>
        <p:cNvGrpSpPr/>
        <p:nvPr/>
      </p:nvGrpSpPr>
      <p:grpSpPr>
        <a:xfrm>
          <a:off x="0" y="0"/>
          <a:ext cx="0" cy="0"/>
          <a:chOff x="0" y="0"/>
          <a:chExt cx="0" cy="0"/>
        </a:xfrm>
      </p:grpSpPr>
      <p:sp>
        <p:nvSpPr>
          <p:cNvPr id="329" name="Google Shape;329;p46"/>
          <p:cNvSpPr/>
          <p:nvPr/>
        </p:nvSpPr>
        <p:spPr>
          <a:xfrm>
            <a:off x="-1" y="6206302"/>
            <a:ext cx="12186072" cy="65167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330" name="Google Shape;330;p46"/>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1" name="Google Shape;331;p46"/>
          <p:cNvSpPr txBox="1">
            <a:spLocks noGrp="1"/>
          </p:cNvSpPr>
          <p:nvPr>
            <p:ph type="body" idx="1"/>
          </p:nvPr>
        </p:nvSpPr>
        <p:spPr>
          <a:xfrm>
            <a:off x="571500" y="1621640"/>
            <a:ext cx="110460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32" name="Google Shape;332;p46"/>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33" name="Google Shape;333;p46"/>
          <p:cNvSpPr txBox="1">
            <a:spLocks noGrp="1"/>
          </p:cNvSpPr>
          <p:nvPr>
            <p:ph type="ftr" idx="11"/>
          </p:nvPr>
        </p:nvSpPr>
        <p:spPr>
          <a:xfrm>
            <a:off x="1847094"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34" name="Google Shape;334;p46"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pic>
        <p:nvPicPr>
          <p:cNvPr id="335" name="Google Shape;335;p46" descr="Google Shape;914;p6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1651711">
            <a:off x="415584" y="6026916"/>
            <a:ext cx="956976" cy="480889"/>
          </a:xfrm>
          <a:prstGeom prst="rect">
            <a:avLst/>
          </a:prstGeom>
          <a:noFill/>
          <a:ln>
            <a:noFill/>
          </a:ln>
        </p:spPr>
      </p:pic>
      <p:pic>
        <p:nvPicPr>
          <p:cNvPr id="336" name="Google Shape;336;p46" descr="Footer 3.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349" y="5759006"/>
            <a:ext cx="1853444" cy="10981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4 - Graphic Footer - D">
  <p:cSld name="Graphic Footer - D">
    <p:spTree>
      <p:nvGrpSpPr>
        <p:cNvPr id="1" name="Shape 337"/>
        <p:cNvGrpSpPr/>
        <p:nvPr/>
      </p:nvGrpSpPr>
      <p:grpSpPr>
        <a:xfrm>
          <a:off x="0" y="0"/>
          <a:ext cx="0" cy="0"/>
          <a:chOff x="0" y="0"/>
          <a:chExt cx="0" cy="0"/>
        </a:xfrm>
      </p:grpSpPr>
      <p:sp>
        <p:nvSpPr>
          <p:cNvPr id="338" name="Google Shape;338;p47"/>
          <p:cNvSpPr/>
          <p:nvPr/>
        </p:nvSpPr>
        <p:spPr>
          <a:xfrm>
            <a:off x="-1" y="6206302"/>
            <a:ext cx="12186072" cy="65167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339" name="Google Shape;339;p47"/>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0" name="Google Shape;340;p47"/>
          <p:cNvSpPr txBox="1">
            <a:spLocks noGrp="1"/>
          </p:cNvSpPr>
          <p:nvPr>
            <p:ph type="body" idx="1"/>
          </p:nvPr>
        </p:nvSpPr>
        <p:spPr>
          <a:xfrm>
            <a:off x="571500" y="1621640"/>
            <a:ext cx="110460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41" name="Google Shape;341;p47"/>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42" name="Google Shape;342;p47"/>
          <p:cNvSpPr txBox="1">
            <a:spLocks noGrp="1"/>
          </p:cNvSpPr>
          <p:nvPr>
            <p:ph type="ftr" idx="11"/>
          </p:nvPr>
        </p:nvSpPr>
        <p:spPr>
          <a:xfrm>
            <a:off x="1847094"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43" name="Google Shape;343;p47"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pic>
        <p:nvPicPr>
          <p:cNvPr id="344" name="Google Shape;344;p47" descr="Footer 4.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045" y="6143315"/>
            <a:ext cx="1747255" cy="714685"/>
          </a:xfrm>
          <a:prstGeom prst="rect">
            <a:avLst/>
          </a:prstGeom>
          <a:noFill/>
          <a:ln>
            <a:noFill/>
          </a:ln>
        </p:spPr>
      </p:pic>
      <p:pic>
        <p:nvPicPr>
          <p:cNvPr id="345" name="Google Shape;345;p47" descr="Imag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1 - Vignette - A">
  <p:cSld name="Vignette - A">
    <p:spTree>
      <p:nvGrpSpPr>
        <p:cNvPr id="1" name="Shape 346"/>
        <p:cNvGrpSpPr/>
        <p:nvPr/>
      </p:nvGrpSpPr>
      <p:grpSpPr>
        <a:xfrm>
          <a:off x="0" y="0"/>
          <a:ext cx="0" cy="0"/>
          <a:chOff x="0" y="0"/>
          <a:chExt cx="0" cy="0"/>
        </a:xfrm>
      </p:grpSpPr>
      <p:pic>
        <p:nvPicPr>
          <p:cNvPr id="347" name="Google Shape;347;p48"/>
          <p:cNvPicPr preferRelativeResize="0"/>
          <p:nvPr/>
        </p:nvPicPr>
        <p:blipFill rotWithShape="1">
          <a:blip r:embed="rId2">
            <a:alphaModFix/>
          </a:blip>
          <a:srcRect/>
          <a:stretch/>
        </p:blipFill>
        <p:spPr>
          <a:xfrm>
            <a:off x="0" y="893"/>
            <a:ext cx="12188826" cy="6856214"/>
          </a:xfrm>
          <a:prstGeom prst="rect">
            <a:avLst/>
          </a:prstGeom>
          <a:noFill/>
          <a:ln>
            <a:noFill/>
          </a:ln>
        </p:spPr>
      </p:pic>
      <p:sp>
        <p:nvSpPr>
          <p:cNvPr id="348" name="Google Shape;348;p48"/>
          <p:cNvSpPr txBox="1">
            <a:spLocks noGrp="1"/>
          </p:cNvSpPr>
          <p:nvPr>
            <p:ph type="title"/>
          </p:nvPr>
        </p:nvSpPr>
        <p:spPr>
          <a:xfrm>
            <a:off x="571500" y="356657"/>
            <a:ext cx="52578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9" name="Google Shape;349;p48"/>
          <p:cNvSpPr txBox="1">
            <a:spLocks noGrp="1"/>
          </p:cNvSpPr>
          <p:nvPr>
            <p:ph type="body" idx="1"/>
          </p:nvPr>
        </p:nvSpPr>
        <p:spPr>
          <a:xfrm>
            <a:off x="571500" y="2557033"/>
            <a:ext cx="6396600" cy="3849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b="0">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50" name="Google Shape;350;p48"/>
          <p:cNvSpPr txBox="1">
            <a:spLocks noGrp="1"/>
          </p:cNvSpPr>
          <p:nvPr>
            <p:ph type="body" idx="2"/>
          </p:nvPr>
        </p:nvSpPr>
        <p:spPr>
          <a:xfrm>
            <a:off x="571500" y="2032570"/>
            <a:ext cx="52578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51" name="Google Shape;351;p48"/>
          <p:cNvSpPr txBox="1">
            <a:spLocks noGrp="1"/>
          </p:cNvSpPr>
          <p:nvPr>
            <p:ph type="ftr" idx="11"/>
          </p:nvPr>
        </p:nvSpPr>
        <p:spPr>
          <a:xfrm>
            <a:off x="571500"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52" name="Google Shape;352;p48"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2 - Vignette - B">
  <p:cSld name="Vignette - B">
    <p:spTree>
      <p:nvGrpSpPr>
        <p:cNvPr id="1" name="Shape 353"/>
        <p:cNvGrpSpPr/>
        <p:nvPr/>
      </p:nvGrpSpPr>
      <p:grpSpPr>
        <a:xfrm>
          <a:off x="0" y="0"/>
          <a:ext cx="0" cy="0"/>
          <a:chOff x="0" y="0"/>
          <a:chExt cx="0" cy="0"/>
        </a:xfrm>
      </p:grpSpPr>
      <p:pic>
        <p:nvPicPr>
          <p:cNvPr id="354" name="Google Shape;354;p49"/>
          <p:cNvPicPr preferRelativeResize="0"/>
          <p:nvPr/>
        </p:nvPicPr>
        <p:blipFill rotWithShape="1">
          <a:blip r:embed="rId2">
            <a:alphaModFix/>
          </a:blip>
          <a:srcRect/>
          <a:stretch/>
        </p:blipFill>
        <p:spPr>
          <a:xfrm>
            <a:off x="1" y="894"/>
            <a:ext cx="12188826" cy="6856212"/>
          </a:xfrm>
          <a:prstGeom prst="rect">
            <a:avLst/>
          </a:prstGeom>
          <a:noFill/>
          <a:ln>
            <a:noFill/>
          </a:ln>
        </p:spPr>
      </p:pic>
      <p:sp>
        <p:nvSpPr>
          <p:cNvPr id="355" name="Google Shape;355;p49"/>
          <p:cNvSpPr txBox="1">
            <a:spLocks noGrp="1"/>
          </p:cNvSpPr>
          <p:nvPr>
            <p:ph type="title"/>
          </p:nvPr>
        </p:nvSpPr>
        <p:spPr>
          <a:xfrm>
            <a:off x="571500" y="356657"/>
            <a:ext cx="52578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56" name="Google Shape;356;p49"/>
          <p:cNvSpPr txBox="1">
            <a:spLocks noGrp="1"/>
          </p:cNvSpPr>
          <p:nvPr>
            <p:ph type="body" idx="1"/>
          </p:nvPr>
        </p:nvSpPr>
        <p:spPr>
          <a:xfrm>
            <a:off x="571500" y="2557033"/>
            <a:ext cx="6396600" cy="3849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b="0">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57" name="Google Shape;357;p49"/>
          <p:cNvSpPr txBox="1">
            <a:spLocks noGrp="1"/>
          </p:cNvSpPr>
          <p:nvPr>
            <p:ph type="body" idx="2"/>
          </p:nvPr>
        </p:nvSpPr>
        <p:spPr>
          <a:xfrm>
            <a:off x="571500" y="2032570"/>
            <a:ext cx="52578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58" name="Google Shape;358;p49"/>
          <p:cNvSpPr txBox="1">
            <a:spLocks noGrp="1"/>
          </p:cNvSpPr>
          <p:nvPr>
            <p:ph type="ftr" idx="11"/>
          </p:nvPr>
        </p:nvSpPr>
        <p:spPr>
          <a:xfrm>
            <a:off x="571500"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59" name="Google Shape;359;p49"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3 - Vignette - C">
  <p:cSld name="Vignette - C">
    <p:spTree>
      <p:nvGrpSpPr>
        <p:cNvPr id="1" name="Shape 360"/>
        <p:cNvGrpSpPr/>
        <p:nvPr/>
      </p:nvGrpSpPr>
      <p:grpSpPr>
        <a:xfrm>
          <a:off x="0" y="0"/>
          <a:ext cx="0" cy="0"/>
          <a:chOff x="0" y="0"/>
          <a:chExt cx="0" cy="0"/>
        </a:xfrm>
      </p:grpSpPr>
      <p:pic>
        <p:nvPicPr>
          <p:cNvPr id="361" name="Google Shape;361;p50"/>
          <p:cNvPicPr preferRelativeResize="0"/>
          <p:nvPr/>
        </p:nvPicPr>
        <p:blipFill rotWithShape="1">
          <a:blip r:embed="rId2">
            <a:alphaModFix/>
          </a:blip>
          <a:srcRect/>
          <a:stretch/>
        </p:blipFill>
        <p:spPr>
          <a:xfrm>
            <a:off x="0" y="893"/>
            <a:ext cx="12188822" cy="6856213"/>
          </a:xfrm>
          <a:prstGeom prst="rect">
            <a:avLst/>
          </a:prstGeom>
          <a:noFill/>
          <a:ln>
            <a:noFill/>
          </a:ln>
        </p:spPr>
      </p:pic>
      <p:sp>
        <p:nvSpPr>
          <p:cNvPr id="362" name="Google Shape;362;p50"/>
          <p:cNvSpPr txBox="1">
            <a:spLocks noGrp="1"/>
          </p:cNvSpPr>
          <p:nvPr>
            <p:ph type="title"/>
          </p:nvPr>
        </p:nvSpPr>
        <p:spPr>
          <a:xfrm>
            <a:off x="571500" y="356657"/>
            <a:ext cx="52578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3" name="Google Shape;363;p50"/>
          <p:cNvSpPr txBox="1">
            <a:spLocks noGrp="1"/>
          </p:cNvSpPr>
          <p:nvPr>
            <p:ph type="body" idx="1"/>
          </p:nvPr>
        </p:nvSpPr>
        <p:spPr>
          <a:xfrm>
            <a:off x="571500" y="2557033"/>
            <a:ext cx="6396600" cy="3849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b="0">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64" name="Google Shape;364;p50"/>
          <p:cNvSpPr txBox="1">
            <a:spLocks noGrp="1"/>
          </p:cNvSpPr>
          <p:nvPr>
            <p:ph type="body" idx="2"/>
          </p:nvPr>
        </p:nvSpPr>
        <p:spPr>
          <a:xfrm>
            <a:off x="571500" y="2032570"/>
            <a:ext cx="52578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65" name="Google Shape;365;p50"/>
          <p:cNvSpPr txBox="1">
            <a:spLocks noGrp="1"/>
          </p:cNvSpPr>
          <p:nvPr>
            <p:ph type="ftr" idx="11"/>
          </p:nvPr>
        </p:nvSpPr>
        <p:spPr>
          <a:xfrm>
            <a:off x="571500"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66" name="Google Shape;366;p50"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4 - Vignette - D">
  <p:cSld name="Vignette - D">
    <p:spTree>
      <p:nvGrpSpPr>
        <p:cNvPr id="1" name="Shape 367"/>
        <p:cNvGrpSpPr/>
        <p:nvPr/>
      </p:nvGrpSpPr>
      <p:grpSpPr>
        <a:xfrm>
          <a:off x="0" y="0"/>
          <a:ext cx="0" cy="0"/>
          <a:chOff x="0" y="0"/>
          <a:chExt cx="0" cy="0"/>
        </a:xfrm>
      </p:grpSpPr>
      <p:pic>
        <p:nvPicPr>
          <p:cNvPr id="368" name="Google Shape;368;p51"/>
          <p:cNvPicPr preferRelativeResize="0"/>
          <p:nvPr/>
        </p:nvPicPr>
        <p:blipFill rotWithShape="1">
          <a:blip r:embed="rId2">
            <a:alphaModFix/>
          </a:blip>
          <a:srcRect/>
          <a:stretch/>
        </p:blipFill>
        <p:spPr>
          <a:xfrm>
            <a:off x="1" y="893"/>
            <a:ext cx="12188822" cy="6856213"/>
          </a:xfrm>
          <a:prstGeom prst="rect">
            <a:avLst/>
          </a:prstGeom>
          <a:noFill/>
          <a:ln>
            <a:noFill/>
          </a:ln>
        </p:spPr>
      </p:pic>
      <p:sp>
        <p:nvSpPr>
          <p:cNvPr id="369" name="Google Shape;369;p51"/>
          <p:cNvSpPr txBox="1">
            <a:spLocks noGrp="1"/>
          </p:cNvSpPr>
          <p:nvPr>
            <p:ph type="title"/>
          </p:nvPr>
        </p:nvSpPr>
        <p:spPr>
          <a:xfrm>
            <a:off x="571499" y="356657"/>
            <a:ext cx="52578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0" name="Google Shape;370;p51"/>
          <p:cNvSpPr txBox="1">
            <a:spLocks noGrp="1"/>
          </p:cNvSpPr>
          <p:nvPr>
            <p:ph type="body" idx="1"/>
          </p:nvPr>
        </p:nvSpPr>
        <p:spPr>
          <a:xfrm>
            <a:off x="571500" y="2557033"/>
            <a:ext cx="6396600" cy="3849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b="0">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71" name="Google Shape;371;p51"/>
          <p:cNvSpPr txBox="1">
            <a:spLocks noGrp="1"/>
          </p:cNvSpPr>
          <p:nvPr>
            <p:ph type="body" idx="2"/>
          </p:nvPr>
        </p:nvSpPr>
        <p:spPr>
          <a:xfrm>
            <a:off x="571500" y="2032570"/>
            <a:ext cx="52578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72" name="Google Shape;372;p51"/>
          <p:cNvSpPr txBox="1">
            <a:spLocks noGrp="1"/>
          </p:cNvSpPr>
          <p:nvPr>
            <p:ph type="ftr" idx="11"/>
          </p:nvPr>
        </p:nvSpPr>
        <p:spPr>
          <a:xfrm>
            <a:off x="571500"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73" name="Google Shape;373;p51"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_Title Slide">
  <p:cSld name="Title Slide_A">
    <p:bg>
      <p:bgPr>
        <a:solidFill>
          <a:schemeClr val="lt1"/>
        </a:solidFill>
        <a:effectLst/>
      </p:bgPr>
    </p:bg>
    <p:spTree>
      <p:nvGrpSpPr>
        <p:cNvPr id="1" name="Shape 46"/>
        <p:cNvGrpSpPr/>
        <p:nvPr/>
      </p:nvGrpSpPr>
      <p:grpSpPr>
        <a:xfrm>
          <a:off x="0" y="0"/>
          <a:ext cx="0" cy="0"/>
          <a:chOff x="0" y="0"/>
          <a:chExt cx="0" cy="0"/>
        </a:xfrm>
      </p:grpSpPr>
      <p:pic>
        <p:nvPicPr>
          <p:cNvPr id="47" name="Google Shape;47;p6" descr="Salesforce Corporate PowerPoint Template - Official_Chatter Version_Sept16_Google Slides Source_SHORTER.002.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48" name="Google Shape;48;p6"/>
          <p:cNvSpPr txBox="1">
            <a:spLocks noGrp="1"/>
          </p:cNvSpPr>
          <p:nvPr>
            <p:ph type="body" idx="1"/>
          </p:nvPr>
        </p:nvSpPr>
        <p:spPr>
          <a:xfrm>
            <a:off x="562425" y="4100183"/>
            <a:ext cx="8552700" cy="6114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0"/>
              </a:spcBef>
              <a:spcAft>
                <a:spcPts val="0"/>
              </a:spcAft>
              <a:buClr>
                <a:srgbClr val="5B5B5B"/>
              </a:buClr>
              <a:buSzPts val="2000"/>
              <a:buFont typeface="Arial"/>
              <a:buNone/>
              <a:defRPr>
                <a:solidFill>
                  <a:srgbClr val="5B5B5B"/>
                </a:solidFill>
                <a:latin typeface="Arial"/>
                <a:ea typeface="Arial"/>
                <a:cs typeface="Arial"/>
                <a:sym typeface="Arial"/>
              </a:defRPr>
            </a:lvl1pPr>
            <a:lvl2pPr marL="914400" lvl="1" indent="-228600" rtl="0">
              <a:spcBef>
                <a:spcPts val="300"/>
              </a:spcBef>
              <a:spcAft>
                <a:spcPts val="0"/>
              </a:spcAft>
              <a:buClr>
                <a:srgbClr val="5B5B5B"/>
              </a:buClr>
              <a:buSzPts val="1800"/>
              <a:buFont typeface="Arial"/>
              <a:buNone/>
              <a:defRPr>
                <a:solidFill>
                  <a:srgbClr val="5B5B5B"/>
                </a:solidFill>
                <a:latin typeface="Arial"/>
                <a:ea typeface="Arial"/>
                <a:cs typeface="Arial"/>
                <a:sym typeface="Arial"/>
              </a:defRPr>
            </a:lvl2pPr>
            <a:lvl3pPr marL="1371600" lvl="2" indent="-317500" rtl="0">
              <a:spcBef>
                <a:spcPts val="300"/>
              </a:spcBef>
              <a:spcAft>
                <a:spcPts val="0"/>
              </a:spcAft>
              <a:buClr>
                <a:srgbClr val="5B5B5B"/>
              </a:buClr>
              <a:buSzPts val="1400"/>
              <a:buChar char="•"/>
              <a:defRPr sz="1600">
                <a:solidFill>
                  <a:srgbClr val="5B5B5B"/>
                </a:solidFill>
                <a:latin typeface="Arial"/>
                <a:ea typeface="Arial"/>
                <a:cs typeface="Arial"/>
                <a:sym typeface="Arial"/>
              </a:defRPr>
            </a:lvl3pPr>
            <a:lvl4pPr marL="1828800" lvl="3" indent="-317500" rtl="0">
              <a:spcBef>
                <a:spcPts val="600"/>
              </a:spcBef>
              <a:spcAft>
                <a:spcPts val="0"/>
              </a:spcAft>
              <a:buClr>
                <a:srgbClr val="5B5B5B"/>
              </a:buClr>
              <a:buSzPts val="1400"/>
              <a:buChar char="•"/>
              <a:defRPr sz="1500">
                <a:solidFill>
                  <a:srgbClr val="5B5B5B"/>
                </a:solidFill>
                <a:latin typeface="Arial"/>
                <a:ea typeface="Arial"/>
                <a:cs typeface="Arial"/>
                <a:sym typeface="Arial"/>
              </a:defRPr>
            </a:lvl4pPr>
            <a:lvl5pPr marL="2286000" lvl="4" indent="-228600" rtl="0">
              <a:spcBef>
                <a:spcPts val="600"/>
              </a:spcBef>
              <a:spcAft>
                <a:spcPts val="0"/>
              </a:spcAft>
              <a:buClr>
                <a:srgbClr val="5B5B5B"/>
              </a:buClr>
              <a:buSzPts val="1400"/>
              <a:buNone/>
              <a:defRPr sz="2100">
                <a:solidFill>
                  <a:srgbClr val="5B5B5B"/>
                </a:solidFill>
                <a:latin typeface="Arial"/>
                <a:ea typeface="Arial"/>
                <a:cs typeface="Arial"/>
                <a:sym typeface="Aria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49" name="Google Shape;49;p6"/>
          <p:cNvSpPr txBox="1">
            <a:spLocks noGrp="1"/>
          </p:cNvSpPr>
          <p:nvPr>
            <p:ph type="body" idx="2"/>
          </p:nvPr>
        </p:nvSpPr>
        <p:spPr>
          <a:xfrm>
            <a:off x="562425" y="5122441"/>
            <a:ext cx="8552700" cy="970800"/>
          </a:xfrm>
          <a:prstGeom prst="rect">
            <a:avLst/>
          </a:prstGeom>
          <a:noFill/>
          <a:ln>
            <a:noFill/>
          </a:ln>
        </p:spPr>
        <p:txBody>
          <a:bodyPr spcFirstLastPara="1" wrap="square" lIns="91425" tIns="91425" rIns="91425" bIns="91425" anchor="t" anchorCtr="0">
            <a:noAutofit/>
          </a:bodyPr>
          <a:lstStyle>
            <a:lvl1pPr marL="457200" lvl="0" indent="-228600" algn="l" rtl="0">
              <a:spcBef>
                <a:spcPts val="0"/>
              </a:spcBef>
              <a:spcAft>
                <a:spcPts val="0"/>
              </a:spcAft>
              <a:buClr>
                <a:schemeClr val="accent2"/>
              </a:buClr>
              <a:buSzPts val="1400"/>
              <a:buFont typeface="Arial"/>
              <a:buNone/>
              <a:defRPr sz="1400" b="1">
                <a:solidFill>
                  <a:schemeClr val="accent2"/>
                </a:solidFill>
                <a:latin typeface="Arial"/>
                <a:ea typeface="Arial"/>
                <a:cs typeface="Arial"/>
                <a:sym typeface="Arial"/>
              </a:defRPr>
            </a:lvl1pPr>
            <a:lvl2pPr marL="914400" lvl="1" indent="-228600" algn="l" rtl="0">
              <a:spcBef>
                <a:spcPts val="300"/>
              </a:spcBef>
              <a:spcAft>
                <a:spcPts val="0"/>
              </a:spcAft>
              <a:buClr>
                <a:srgbClr val="5B5B5B"/>
              </a:buClr>
              <a:buSzPts val="1800"/>
              <a:buFont typeface="Arial"/>
              <a:buNone/>
              <a:defRPr sz="1500">
                <a:solidFill>
                  <a:srgbClr val="5B5B5B"/>
                </a:solidFill>
              </a:defRPr>
            </a:lvl2pPr>
            <a:lvl3pPr marL="1371600" marR="0" lvl="2" indent="-228600" algn="l" rtl="0">
              <a:lnSpc>
                <a:spcPct val="95000"/>
              </a:lnSpc>
              <a:spcBef>
                <a:spcPts val="300"/>
              </a:spcBef>
              <a:spcAft>
                <a:spcPts val="0"/>
              </a:spcAft>
              <a:buClr>
                <a:srgbClr val="5B5B5B"/>
              </a:buClr>
              <a:buSzPts val="1400"/>
              <a:buFont typeface="Arial"/>
              <a:buNone/>
              <a:defRPr sz="1500">
                <a:solidFill>
                  <a:srgbClr val="5B5B5B"/>
                </a:solidFill>
              </a:defRPr>
            </a:lvl3pPr>
            <a:lvl4pPr marL="1828800" lvl="3" indent="-317500" rtl="0">
              <a:spcBef>
                <a:spcPts val="0"/>
              </a:spcBef>
              <a:spcAft>
                <a:spcPts val="0"/>
              </a:spcAft>
              <a:buClr>
                <a:srgbClr val="5B5B5B"/>
              </a:buClr>
              <a:buSzPts val="1400"/>
              <a:buChar char="•"/>
              <a:defRPr sz="900">
                <a:solidFill>
                  <a:srgbClr val="5B5B5B"/>
                </a:solidFill>
              </a:defRPr>
            </a:lvl4pPr>
            <a:lvl5pPr marL="2286000" lvl="4" indent="-228600" rtl="0">
              <a:spcBef>
                <a:spcPts val="100"/>
              </a:spcBef>
              <a:spcAft>
                <a:spcPts val="0"/>
              </a:spcAft>
              <a:buClr>
                <a:srgbClr val="5B5B5B"/>
              </a:buClr>
              <a:buSzPts val="1400"/>
              <a:buNone/>
              <a:defRPr sz="900">
                <a:solidFill>
                  <a:srgbClr val="5B5B5B"/>
                </a:solidFill>
              </a:defRPr>
            </a:lvl5pPr>
            <a:lvl6pPr marL="2743200" lvl="5" indent="-317500" rtl="0">
              <a:spcBef>
                <a:spcPts val="1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50" name="Google Shape;50;p6"/>
          <p:cNvSpPr txBox="1">
            <a:spLocks noGrp="1"/>
          </p:cNvSpPr>
          <p:nvPr>
            <p:ph type="ctrTitle"/>
          </p:nvPr>
        </p:nvSpPr>
        <p:spPr>
          <a:xfrm>
            <a:off x="562425" y="1281182"/>
            <a:ext cx="11065500" cy="18741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accent1"/>
              </a:buClr>
              <a:buSzPts val="4800"/>
              <a:buFont typeface="Arial"/>
              <a:buNone/>
              <a:defRPr sz="4800" b="0" i="0" u="none" strike="noStrike" cap="none">
                <a:solidFill>
                  <a:schemeClr val="accent1"/>
                </a:solidFill>
                <a:latin typeface="Arial"/>
                <a:ea typeface="Arial"/>
                <a:cs typeface="Arial"/>
                <a:sym typeface="Aria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
        <p:nvSpPr>
          <p:cNvPr id="51" name="Google Shape;51;p6"/>
          <p:cNvSpPr txBox="1">
            <a:spLocks noGrp="1"/>
          </p:cNvSpPr>
          <p:nvPr>
            <p:ph type="subTitle" idx="3"/>
          </p:nvPr>
        </p:nvSpPr>
        <p:spPr>
          <a:xfrm>
            <a:off x="562425" y="3052576"/>
            <a:ext cx="11065500" cy="529200"/>
          </a:xfrm>
          <a:prstGeom prst="rect">
            <a:avLst/>
          </a:prstGeom>
          <a:noFill/>
          <a:ln>
            <a:noFill/>
          </a:ln>
        </p:spPr>
        <p:txBody>
          <a:bodyPr spcFirstLastPara="1" wrap="square" lIns="91425" tIns="91425" rIns="91425" bIns="91425" anchor="t" anchorCtr="0">
            <a:noAutofit/>
          </a:bodyPr>
          <a:lstStyle>
            <a:lvl1pPr marL="342849" marR="0" lvl="0" indent="-342849" algn="l" rtl="0">
              <a:lnSpc>
                <a:spcPct val="100000"/>
              </a:lnSpc>
              <a:spcBef>
                <a:spcPts val="0"/>
              </a:spcBef>
              <a:spcAft>
                <a:spcPts val="0"/>
              </a:spcAft>
              <a:buClr>
                <a:srgbClr val="5B5B5B"/>
              </a:buClr>
              <a:buSzPts val="2000"/>
              <a:buFont typeface="Arial"/>
              <a:buNone/>
              <a:defRPr sz="2400" b="0" i="0" u="none" strike="noStrike" cap="none">
                <a:solidFill>
                  <a:srgbClr val="5B5B5B"/>
                </a:solidFill>
                <a:latin typeface="Arial"/>
                <a:ea typeface="Arial"/>
                <a:cs typeface="Arial"/>
                <a:sym typeface="Arial"/>
              </a:defRPr>
            </a:lvl1pPr>
            <a:lvl2pPr marL="457131" marR="0" lvl="1" indent="-12631" algn="ctr" rtl="0">
              <a:lnSpc>
                <a:spcPct val="100000"/>
              </a:lnSpc>
              <a:spcBef>
                <a:spcPts val="200"/>
              </a:spcBef>
              <a:spcAft>
                <a:spcPts val="0"/>
              </a:spcAft>
              <a:buClr>
                <a:schemeClr val="accent2"/>
              </a:buClr>
              <a:buSzPts val="1800"/>
              <a:buFont typeface="Arial"/>
              <a:buNone/>
              <a:defRPr sz="1900" b="0" i="0" u="none" strike="noStrike" cap="none">
                <a:solidFill>
                  <a:schemeClr val="accent2"/>
                </a:solidFill>
                <a:latin typeface="Arial"/>
                <a:ea typeface="Arial"/>
                <a:cs typeface="Arial"/>
                <a:sym typeface="Arial"/>
              </a:defRPr>
            </a:lvl2pPr>
            <a:lvl3pPr marL="914261" marR="0" lvl="2" indent="-12561" algn="ctr" rtl="0">
              <a:lnSpc>
                <a:spcPct val="100000"/>
              </a:lnSpc>
              <a:spcBef>
                <a:spcPts val="600"/>
              </a:spcBef>
              <a:spcAft>
                <a:spcPts val="0"/>
              </a:spcAft>
              <a:buClr>
                <a:schemeClr val="accent2"/>
              </a:buClr>
              <a:buSzPts val="1400"/>
              <a:buFont typeface="Arial"/>
              <a:buNone/>
              <a:defRPr sz="1600" b="0" i="0" u="none" strike="noStrike" cap="none">
                <a:solidFill>
                  <a:schemeClr val="accent2"/>
                </a:solidFill>
                <a:latin typeface="Arial"/>
                <a:ea typeface="Arial"/>
                <a:cs typeface="Arial"/>
                <a:sym typeface="Arial"/>
              </a:defRPr>
            </a:lvl3pPr>
            <a:lvl4pPr marL="1371393" marR="0" lvl="3" indent="-12493" algn="ctr" rtl="0">
              <a:lnSpc>
                <a:spcPct val="100000"/>
              </a:lnSpc>
              <a:spcBef>
                <a:spcPts val="600"/>
              </a:spcBef>
              <a:spcAft>
                <a:spcPts val="0"/>
              </a:spcAft>
              <a:buClr>
                <a:schemeClr val="accent2"/>
              </a:buClr>
              <a:buSzPts val="1400"/>
              <a:buFont typeface="Arial"/>
              <a:buNone/>
              <a:defRPr sz="1500" b="0" i="0" u="none" strike="noStrike" cap="none">
                <a:solidFill>
                  <a:schemeClr val="accent2"/>
                </a:solidFill>
                <a:latin typeface="Arial"/>
                <a:ea typeface="Arial"/>
                <a:cs typeface="Arial"/>
                <a:sym typeface="Arial"/>
              </a:defRPr>
            </a:lvl4pPr>
            <a:lvl5pPr marL="1828525" marR="0" lvl="4" indent="-12425" algn="ctr" rtl="0">
              <a:lnSpc>
                <a:spcPct val="100000"/>
              </a:lnSpc>
              <a:spcBef>
                <a:spcPts val="600"/>
              </a:spcBef>
              <a:spcAft>
                <a:spcPts val="0"/>
              </a:spcAft>
              <a:buClr>
                <a:schemeClr val="accent2"/>
              </a:buClr>
              <a:buSzPts val="1400"/>
              <a:buFont typeface="Arial"/>
              <a:buNone/>
              <a:defRPr sz="2100" b="0" i="0" u="none" strike="noStrike" cap="none">
                <a:solidFill>
                  <a:schemeClr val="accent2"/>
                </a:solidFill>
                <a:latin typeface="Arial"/>
                <a:ea typeface="Arial"/>
                <a:cs typeface="Arial"/>
                <a:sym typeface="Arial"/>
              </a:defRPr>
            </a:lvl5pPr>
            <a:lvl6pPr marL="2285657" marR="0" lvl="5" indent="-12357" algn="ctr"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6pPr>
            <a:lvl7pPr marL="2742788" marR="0" lvl="6" indent="-12288" algn="ctr" rtl="0">
              <a:lnSpc>
                <a:spcPct val="100000"/>
              </a:lnSpc>
              <a:spcBef>
                <a:spcPts val="4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7pPr>
            <a:lvl8pPr marL="3199918" marR="0" lvl="7" indent="-12218" algn="ctr" rtl="0">
              <a:lnSpc>
                <a:spcPct val="100000"/>
              </a:lnSpc>
              <a:spcBef>
                <a:spcPts val="4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8pPr>
            <a:lvl9pPr marL="3657050" marR="0" lvl="8" indent="-12150" algn="ctr" rtl="0">
              <a:lnSpc>
                <a:spcPct val="100000"/>
              </a:lnSpc>
              <a:spcBef>
                <a:spcPts val="4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E1 - Split Content - 1/2 Blue">
  <p:cSld name="Split Content - 1/2 Blue">
    <p:spTree>
      <p:nvGrpSpPr>
        <p:cNvPr id="1" name="Shape 374"/>
        <p:cNvGrpSpPr/>
        <p:nvPr/>
      </p:nvGrpSpPr>
      <p:grpSpPr>
        <a:xfrm>
          <a:off x="0" y="0"/>
          <a:ext cx="0" cy="0"/>
          <a:chOff x="0" y="0"/>
          <a:chExt cx="0" cy="0"/>
        </a:xfrm>
      </p:grpSpPr>
      <p:pic>
        <p:nvPicPr>
          <p:cNvPr id="375" name="Google Shape;375;p52" descr="Group"/>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flipH="1">
            <a:off x="4644088" y="6215094"/>
            <a:ext cx="1613604" cy="642013"/>
          </a:xfrm>
          <a:prstGeom prst="rect">
            <a:avLst/>
          </a:prstGeom>
          <a:noFill/>
          <a:ln>
            <a:noFill/>
          </a:ln>
        </p:spPr>
      </p:pic>
      <p:sp>
        <p:nvSpPr>
          <p:cNvPr id="376" name="Google Shape;376;p52"/>
          <p:cNvSpPr/>
          <p:nvPr/>
        </p:nvSpPr>
        <p:spPr>
          <a:xfrm>
            <a:off x="0" y="-4811"/>
            <a:ext cx="5963646" cy="6861942"/>
          </a:xfrm>
          <a:custGeom>
            <a:avLst/>
            <a:gdLst/>
            <a:ahLst/>
            <a:cxnLst/>
            <a:rect l="l" t="t" r="r" b="b"/>
            <a:pathLst>
              <a:path w="21599" h="21600" extrusionOk="0">
                <a:moveTo>
                  <a:pt x="0" y="0"/>
                </a:moveTo>
                <a:lnTo>
                  <a:pt x="0" y="21582"/>
                </a:lnTo>
                <a:lnTo>
                  <a:pt x="18818" y="21600"/>
                </a:lnTo>
                <a:cubicBezTo>
                  <a:pt x="20673" y="18194"/>
                  <a:pt x="21600" y="14501"/>
                  <a:pt x="21599" y="10809"/>
                </a:cubicBezTo>
                <a:cubicBezTo>
                  <a:pt x="21598" y="7116"/>
                  <a:pt x="20669" y="3424"/>
                  <a:pt x="18814" y="18"/>
                </a:cubicBezTo>
                <a:lnTo>
                  <a:pt x="0"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pic>
        <p:nvPicPr>
          <p:cNvPr id="377" name="Google Shape;377;p52" descr="Group"/>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4913630" y="6484002"/>
            <a:ext cx="911028" cy="373107"/>
          </a:xfrm>
          <a:prstGeom prst="rect">
            <a:avLst/>
          </a:prstGeom>
          <a:noFill/>
          <a:ln>
            <a:noFill/>
          </a:ln>
        </p:spPr>
      </p:pic>
      <p:sp>
        <p:nvSpPr>
          <p:cNvPr id="378" name="Google Shape;378;p52"/>
          <p:cNvSpPr txBox="1">
            <a:spLocks noGrp="1"/>
          </p:cNvSpPr>
          <p:nvPr>
            <p:ph type="title"/>
          </p:nvPr>
        </p:nvSpPr>
        <p:spPr>
          <a:xfrm>
            <a:off x="571500" y="2162883"/>
            <a:ext cx="37134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9" name="Google Shape;379;p52"/>
          <p:cNvSpPr txBox="1">
            <a:spLocks noGrp="1"/>
          </p:cNvSpPr>
          <p:nvPr>
            <p:ph type="body" idx="1"/>
          </p:nvPr>
        </p:nvSpPr>
        <p:spPr>
          <a:xfrm>
            <a:off x="6357556" y="2563366"/>
            <a:ext cx="5115000" cy="17313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100"/>
              </a:spcBef>
              <a:spcAft>
                <a:spcPts val="0"/>
              </a:spcAft>
              <a:buSzPts val="2000"/>
              <a:buNone/>
              <a:defRPr b="0">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80" name="Google Shape;380;p52"/>
          <p:cNvSpPr txBox="1">
            <a:spLocks noGrp="1"/>
          </p:cNvSpPr>
          <p:nvPr>
            <p:ph type="body" idx="2"/>
          </p:nvPr>
        </p:nvSpPr>
        <p:spPr>
          <a:xfrm>
            <a:off x="571501" y="3827221"/>
            <a:ext cx="3713400" cy="677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81" name="Google Shape;381;p52"/>
          <p:cNvSpPr txBox="1">
            <a:spLocks noGrp="1"/>
          </p:cNvSpPr>
          <p:nvPr>
            <p:ph type="ftr" idx="11"/>
          </p:nvPr>
        </p:nvSpPr>
        <p:spPr>
          <a:xfrm>
            <a:off x="571500" y="6549530"/>
            <a:ext cx="40725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82" name="Google Shape;382;p52" descr="pasted-image.pdf"/>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E2 - Split Content - 1/3 Blue">
  <p:cSld name="Split Content - 1/3 Blue">
    <p:spTree>
      <p:nvGrpSpPr>
        <p:cNvPr id="1" name="Shape 383"/>
        <p:cNvGrpSpPr/>
        <p:nvPr/>
      </p:nvGrpSpPr>
      <p:grpSpPr>
        <a:xfrm>
          <a:off x="0" y="0"/>
          <a:ext cx="0" cy="0"/>
          <a:chOff x="0" y="0"/>
          <a:chExt cx="0" cy="0"/>
        </a:xfrm>
      </p:grpSpPr>
      <p:pic>
        <p:nvPicPr>
          <p:cNvPr id="384" name="Google Shape;384;p53" descr="Group"/>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flipH="1">
            <a:off x="2757258" y="6215094"/>
            <a:ext cx="1613604" cy="642013"/>
          </a:xfrm>
          <a:prstGeom prst="rect">
            <a:avLst/>
          </a:prstGeom>
          <a:noFill/>
          <a:ln>
            <a:noFill/>
          </a:ln>
        </p:spPr>
      </p:pic>
      <p:sp>
        <p:nvSpPr>
          <p:cNvPr id="385" name="Google Shape;385;p53"/>
          <p:cNvSpPr/>
          <p:nvPr/>
        </p:nvSpPr>
        <p:spPr>
          <a:xfrm>
            <a:off x="0" y="893"/>
            <a:ext cx="4070556" cy="6856218"/>
          </a:xfrm>
          <a:custGeom>
            <a:avLst/>
            <a:gdLst/>
            <a:ahLst/>
            <a:cxnLst/>
            <a:rect l="l" t="t" r="r" b="b"/>
            <a:pathLst>
              <a:path w="20319" h="21600" extrusionOk="0">
                <a:moveTo>
                  <a:pt x="0" y="0"/>
                </a:moveTo>
                <a:lnTo>
                  <a:pt x="0" y="21600"/>
                </a:lnTo>
                <a:lnTo>
                  <a:pt x="16486" y="21600"/>
                </a:lnTo>
                <a:cubicBezTo>
                  <a:pt x="21600" y="14782"/>
                  <a:pt x="21594" y="6818"/>
                  <a:pt x="16480" y="0"/>
                </a:cubicBezTo>
                <a:lnTo>
                  <a:pt x="0"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pic>
        <p:nvPicPr>
          <p:cNvPr id="386" name="Google Shape;386;p53" descr="Group"/>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3017923" y="6484002"/>
            <a:ext cx="911028" cy="373107"/>
          </a:xfrm>
          <a:prstGeom prst="rect">
            <a:avLst/>
          </a:prstGeom>
          <a:noFill/>
          <a:ln>
            <a:noFill/>
          </a:ln>
        </p:spPr>
      </p:pic>
      <p:sp>
        <p:nvSpPr>
          <p:cNvPr id="387" name="Google Shape;387;p53"/>
          <p:cNvSpPr txBox="1">
            <a:spLocks noGrp="1"/>
          </p:cNvSpPr>
          <p:nvPr>
            <p:ph type="title"/>
          </p:nvPr>
        </p:nvSpPr>
        <p:spPr>
          <a:xfrm>
            <a:off x="571500" y="2162883"/>
            <a:ext cx="30543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8" name="Google Shape;388;p53"/>
          <p:cNvSpPr txBox="1">
            <a:spLocks noGrp="1"/>
          </p:cNvSpPr>
          <p:nvPr>
            <p:ph type="body" idx="1"/>
          </p:nvPr>
        </p:nvSpPr>
        <p:spPr>
          <a:xfrm>
            <a:off x="4479456" y="2563366"/>
            <a:ext cx="3279000" cy="17313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100"/>
              </a:spcBef>
              <a:spcAft>
                <a:spcPts val="0"/>
              </a:spcAft>
              <a:buSzPts val="2000"/>
              <a:buNone/>
              <a:defRPr b="0">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89" name="Google Shape;389;p53"/>
          <p:cNvSpPr txBox="1">
            <a:spLocks noGrp="1"/>
          </p:cNvSpPr>
          <p:nvPr>
            <p:ph type="body" idx="2"/>
          </p:nvPr>
        </p:nvSpPr>
        <p:spPr>
          <a:xfrm>
            <a:off x="571501" y="3827221"/>
            <a:ext cx="3054300" cy="677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90" name="Google Shape;390;p53"/>
          <p:cNvSpPr txBox="1">
            <a:spLocks noGrp="1"/>
          </p:cNvSpPr>
          <p:nvPr>
            <p:ph type="ftr" idx="11"/>
          </p:nvPr>
        </p:nvSpPr>
        <p:spPr>
          <a:xfrm>
            <a:off x="571501" y="6549530"/>
            <a:ext cx="21549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91" name="Google Shape;391;p53" descr="pasted-image.pdf"/>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392" name="Google Shape;392;p53"/>
          <p:cNvSpPr txBox="1">
            <a:spLocks noGrp="1"/>
          </p:cNvSpPr>
          <p:nvPr>
            <p:ph type="body" idx="3"/>
          </p:nvPr>
        </p:nvSpPr>
        <p:spPr>
          <a:xfrm>
            <a:off x="8172312" y="2514600"/>
            <a:ext cx="3279000" cy="1828800"/>
          </a:xfrm>
          <a:prstGeom prst="rect">
            <a:avLst/>
          </a:prstGeom>
          <a:noFill/>
          <a:ln>
            <a:noFill/>
          </a:ln>
        </p:spPr>
        <p:txBody>
          <a:bodyPr spcFirstLastPara="1" wrap="square" lIns="0" tIns="0" rIns="0" bIns="0" anchor="ctr" anchorCtr="0">
            <a:noAutofit/>
          </a:bodyPr>
          <a:lstStyle>
            <a:lvl1pPr marL="457200" lvl="0" indent="-228600" algn="l" rtl="0">
              <a:spcBef>
                <a:spcPts val="1100"/>
              </a:spcBef>
              <a:spcAft>
                <a:spcPts val="0"/>
              </a:spcAft>
              <a:buSzPts val="2000"/>
              <a:buNone/>
              <a:defRPr>
                <a:solidFill>
                  <a:schemeClr val="accent2"/>
                </a:solidFill>
              </a:defRPr>
            </a:lvl1pPr>
            <a:lvl2pPr marL="914400" lvl="1" indent="-342900" algn="l" rtl="0">
              <a:spcBef>
                <a:spcPts val="300"/>
              </a:spcBef>
              <a:spcAft>
                <a:spcPts val="0"/>
              </a:spcAft>
              <a:buSzPts val="1800"/>
              <a:buChar char="•"/>
              <a:defRPr>
                <a:solidFill>
                  <a:schemeClr val="accent2"/>
                </a:solidFill>
              </a:defRPr>
            </a:lvl2pPr>
            <a:lvl3pPr marL="1371600" lvl="2" indent="-330200" algn="l" rtl="0">
              <a:spcBef>
                <a:spcPts val="600"/>
              </a:spcBef>
              <a:spcAft>
                <a:spcPts val="0"/>
              </a:spcAft>
              <a:buSzPts val="1600"/>
              <a:buChar char="•"/>
              <a:defRPr>
                <a:solidFill>
                  <a:schemeClr val="accent2"/>
                </a:solidFill>
              </a:defRPr>
            </a:lvl3pPr>
            <a:lvl4pPr marL="1828800" lvl="3" indent="-317500" algn="l" rtl="0">
              <a:spcBef>
                <a:spcPts val="600"/>
              </a:spcBef>
              <a:spcAft>
                <a:spcPts val="0"/>
              </a:spcAft>
              <a:buSzPts val="1400"/>
              <a:buChar char="•"/>
              <a:defRPr>
                <a:solidFill>
                  <a:schemeClr val="accent2"/>
                </a:solidFill>
              </a:defRPr>
            </a:lvl4pPr>
            <a:lvl5pPr marL="2286000" lvl="4" indent="-228600" algn="l" rtl="0">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F1 - Corner - A">
  <p:cSld name="Corner - A">
    <p:spTree>
      <p:nvGrpSpPr>
        <p:cNvPr id="1" name="Shape 393"/>
        <p:cNvGrpSpPr/>
        <p:nvPr/>
      </p:nvGrpSpPr>
      <p:grpSpPr>
        <a:xfrm>
          <a:off x="0" y="0"/>
          <a:ext cx="0" cy="0"/>
          <a:chOff x="0" y="0"/>
          <a:chExt cx="0" cy="0"/>
        </a:xfrm>
      </p:grpSpPr>
      <p:sp>
        <p:nvSpPr>
          <p:cNvPr id="394" name="Google Shape;394;p54"/>
          <p:cNvSpPr/>
          <p:nvPr/>
        </p:nvSpPr>
        <p:spPr>
          <a:xfrm>
            <a:off x="6648107" y="1669317"/>
            <a:ext cx="5546664" cy="5187780"/>
          </a:xfrm>
          <a:custGeom>
            <a:avLst/>
            <a:gdLst/>
            <a:ahLst/>
            <a:cxnLst/>
            <a:rect l="l" t="t" r="r" b="b"/>
            <a:pathLst>
              <a:path w="21600" h="21600" extrusionOk="0">
                <a:moveTo>
                  <a:pt x="21600" y="0"/>
                </a:moveTo>
                <a:cubicBezTo>
                  <a:pt x="16263" y="827"/>
                  <a:pt x="11121" y="3436"/>
                  <a:pt x="7014" y="7826"/>
                </a:cubicBezTo>
                <a:cubicBezTo>
                  <a:pt x="3346" y="11748"/>
                  <a:pt x="1009" y="16552"/>
                  <a:pt x="0" y="21600"/>
                </a:cubicBezTo>
                <a:lnTo>
                  <a:pt x="21600" y="21600"/>
                </a:lnTo>
                <a:lnTo>
                  <a:pt x="21600" y="0"/>
                </a:lnTo>
                <a:close/>
              </a:path>
            </a:pathLst>
          </a:custGeom>
          <a:solidFill>
            <a:srgbClr val="EAF5FE"/>
          </a:solidFill>
          <a:ln>
            <a:noFill/>
          </a:ln>
        </p:spPr>
        <p:txBody>
          <a:bodyPr spcFirstLastPara="1" wrap="square" lIns="38075" tIns="38075" rIns="38075" bIns="38075"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395" name="Google Shape;395;p54"/>
          <p:cNvSpPr txBox="1">
            <a:spLocks noGrp="1"/>
          </p:cNvSpPr>
          <p:nvPr>
            <p:ph type="title"/>
          </p:nvPr>
        </p:nvSpPr>
        <p:spPr>
          <a:xfrm>
            <a:off x="571499" y="356657"/>
            <a:ext cx="43407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6" name="Google Shape;396;p54"/>
          <p:cNvSpPr txBox="1">
            <a:spLocks noGrp="1"/>
          </p:cNvSpPr>
          <p:nvPr>
            <p:ph type="body" idx="1"/>
          </p:nvPr>
        </p:nvSpPr>
        <p:spPr>
          <a:xfrm>
            <a:off x="571501" y="2557033"/>
            <a:ext cx="5262000" cy="34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b="0">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97" name="Google Shape;397;p54"/>
          <p:cNvSpPr txBox="1">
            <a:spLocks noGrp="1"/>
          </p:cNvSpPr>
          <p:nvPr>
            <p:ph type="body" idx="2"/>
          </p:nvPr>
        </p:nvSpPr>
        <p:spPr>
          <a:xfrm>
            <a:off x="571500" y="2032570"/>
            <a:ext cx="43407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398" name="Google Shape;398;p54"/>
          <p:cNvSpPr txBox="1">
            <a:spLocks noGrp="1"/>
          </p:cNvSpPr>
          <p:nvPr>
            <p:ph type="ftr" idx="11"/>
          </p:nvPr>
        </p:nvSpPr>
        <p:spPr>
          <a:xfrm>
            <a:off x="571500"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399" name="Google Shape;399;p54"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F2 - Corner - B">
  <p:cSld name="Corner - B">
    <p:spTree>
      <p:nvGrpSpPr>
        <p:cNvPr id="1" name="Shape 400"/>
        <p:cNvGrpSpPr/>
        <p:nvPr/>
      </p:nvGrpSpPr>
      <p:grpSpPr>
        <a:xfrm>
          <a:off x="0" y="0"/>
          <a:ext cx="0" cy="0"/>
          <a:chOff x="0" y="0"/>
          <a:chExt cx="0" cy="0"/>
        </a:xfrm>
      </p:grpSpPr>
      <p:sp>
        <p:nvSpPr>
          <p:cNvPr id="401" name="Google Shape;401;p55"/>
          <p:cNvSpPr/>
          <p:nvPr/>
        </p:nvSpPr>
        <p:spPr>
          <a:xfrm>
            <a:off x="6668145" y="893"/>
            <a:ext cx="5526630" cy="5098302"/>
          </a:xfrm>
          <a:custGeom>
            <a:avLst/>
            <a:gdLst/>
            <a:ahLst/>
            <a:cxnLst/>
            <a:rect l="l" t="t" r="r" b="b"/>
            <a:pathLst>
              <a:path w="21600" h="21600" extrusionOk="0">
                <a:moveTo>
                  <a:pt x="0" y="0"/>
                </a:moveTo>
                <a:cubicBezTo>
                  <a:pt x="1052" y="4997"/>
                  <a:pt x="3371" y="9745"/>
                  <a:pt x="6961" y="13637"/>
                </a:cubicBezTo>
                <a:cubicBezTo>
                  <a:pt x="11083" y="18105"/>
                  <a:pt x="16244" y="20759"/>
                  <a:pt x="21600" y="21600"/>
                </a:cubicBezTo>
                <a:lnTo>
                  <a:pt x="21600" y="0"/>
                </a:lnTo>
                <a:lnTo>
                  <a:pt x="0" y="0"/>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sp>
        <p:nvSpPr>
          <p:cNvPr id="402" name="Google Shape;402;p55"/>
          <p:cNvSpPr txBox="1">
            <a:spLocks noGrp="1"/>
          </p:cNvSpPr>
          <p:nvPr>
            <p:ph type="title"/>
          </p:nvPr>
        </p:nvSpPr>
        <p:spPr>
          <a:xfrm>
            <a:off x="571499" y="356657"/>
            <a:ext cx="43302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3" name="Google Shape;403;p55"/>
          <p:cNvSpPr txBox="1">
            <a:spLocks noGrp="1"/>
          </p:cNvSpPr>
          <p:nvPr>
            <p:ph type="body" idx="1"/>
          </p:nvPr>
        </p:nvSpPr>
        <p:spPr>
          <a:xfrm>
            <a:off x="571501" y="2557033"/>
            <a:ext cx="5262000" cy="34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b="0">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04" name="Google Shape;404;p55"/>
          <p:cNvSpPr txBox="1">
            <a:spLocks noGrp="1"/>
          </p:cNvSpPr>
          <p:nvPr>
            <p:ph type="body" idx="2"/>
          </p:nvPr>
        </p:nvSpPr>
        <p:spPr>
          <a:xfrm>
            <a:off x="571500" y="2032570"/>
            <a:ext cx="43302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05" name="Google Shape;405;p55"/>
          <p:cNvSpPr txBox="1">
            <a:spLocks noGrp="1"/>
          </p:cNvSpPr>
          <p:nvPr>
            <p:ph type="ftr" idx="11"/>
          </p:nvPr>
        </p:nvSpPr>
        <p:spPr>
          <a:xfrm>
            <a:off x="571500"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406" name="Google Shape;406;p55"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F3 - Corner - C">
  <p:cSld name="Corner - C">
    <p:spTree>
      <p:nvGrpSpPr>
        <p:cNvPr id="1" name="Shape 407"/>
        <p:cNvGrpSpPr/>
        <p:nvPr/>
      </p:nvGrpSpPr>
      <p:grpSpPr>
        <a:xfrm>
          <a:off x="0" y="0"/>
          <a:ext cx="0" cy="0"/>
          <a:chOff x="0" y="0"/>
          <a:chExt cx="0" cy="0"/>
        </a:xfrm>
      </p:grpSpPr>
      <p:sp>
        <p:nvSpPr>
          <p:cNvPr id="408" name="Google Shape;408;p56"/>
          <p:cNvSpPr/>
          <p:nvPr/>
        </p:nvSpPr>
        <p:spPr>
          <a:xfrm>
            <a:off x="0" y="1293773"/>
            <a:ext cx="6191208" cy="5563350"/>
          </a:xfrm>
          <a:custGeom>
            <a:avLst/>
            <a:gdLst/>
            <a:ahLst/>
            <a:cxnLst/>
            <a:rect l="l" t="t" r="r" b="b"/>
            <a:pathLst>
              <a:path w="21600" h="21600" extrusionOk="0">
                <a:moveTo>
                  <a:pt x="0" y="0"/>
                </a:moveTo>
                <a:lnTo>
                  <a:pt x="0" y="21600"/>
                </a:lnTo>
                <a:lnTo>
                  <a:pt x="21600" y="21600"/>
                </a:lnTo>
                <a:cubicBezTo>
                  <a:pt x="20843" y="16446"/>
                  <a:pt x="18679" y="11498"/>
                  <a:pt x="15108" y="7524"/>
                </a:cubicBezTo>
                <a:cubicBezTo>
                  <a:pt x="10908" y="2849"/>
                  <a:pt x="5498" y="343"/>
                  <a:pt x="0" y="0"/>
                </a:cubicBez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sp>
        <p:nvSpPr>
          <p:cNvPr id="409" name="Google Shape;409;p56"/>
          <p:cNvSpPr txBox="1">
            <a:spLocks noGrp="1"/>
          </p:cNvSpPr>
          <p:nvPr>
            <p:ph type="title"/>
          </p:nvPr>
        </p:nvSpPr>
        <p:spPr>
          <a:xfrm>
            <a:off x="6212269" y="356657"/>
            <a:ext cx="43458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0" name="Google Shape;410;p56"/>
          <p:cNvSpPr txBox="1">
            <a:spLocks noGrp="1"/>
          </p:cNvSpPr>
          <p:nvPr>
            <p:ph type="body" idx="1"/>
          </p:nvPr>
        </p:nvSpPr>
        <p:spPr>
          <a:xfrm>
            <a:off x="6212269" y="2557033"/>
            <a:ext cx="5246700" cy="3657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b="0">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11" name="Google Shape;411;p56"/>
          <p:cNvSpPr txBox="1">
            <a:spLocks noGrp="1"/>
          </p:cNvSpPr>
          <p:nvPr>
            <p:ph type="body" idx="2"/>
          </p:nvPr>
        </p:nvSpPr>
        <p:spPr>
          <a:xfrm>
            <a:off x="6212270" y="2032570"/>
            <a:ext cx="43458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12" name="Google Shape;412;p56"/>
          <p:cNvSpPr txBox="1">
            <a:spLocks noGrp="1"/>
          </p:cNvSpPr>
          <p:nvPr>
            <p:ph type="ftr" idx="11"/>
          </p:nvPr>
        </p:nvSpPr>
        <p:spPr>
          <a:xfrm>
            <a:off x="571500"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413" name="Google Shape;413;p56"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4 - Corner - D">
  <p:cSld name="Corner - D">
    <p:spTree>
      <p:nvGrpSpPr>
        <p:cNvPr id="1" name="Shape 414"/>
        <p:cNvGrpSpPr/>
        <p:nvPr/>
      </p:nvGrpSpPr>
      <p:grpSpPr>
        <a:xfrm>
          <a:off x="0" y="0"/>
          <a:ext cx="0" cy="0"/>
          <a:chOff x="0" y="0"/>
          <a:chExt cx="0" cy="0"/>
        </a:xfrm>
      </p:grpSpPr>
      <p:sp>
        <p:nvSpPr>
          <p:cNvPr id="415" name="Google Shape;415;p57"/>
          <p:cNvSpPr/>
          <p:nvPr/>
        </p:nvSpPr>
        <p:spPr>
          <a:xfrm>
            <a:off x="-1" y="893"/>
            <a:ext cx="6117444" cy="5156838"/>
          </a:xfrm>
          <a:custGeom>
            <a:avLst/>
            <a:gdLst/>
            <a:ahLst/>
            <a:cxnLst/>
            <a:rect l="l" t="t" r="r" b="b"/>
            <a:pathLst>
              <a:path w="21600" h="21600" extrusionOk="0">
                <a:moveTo>
                  <a:pt x="0" y="0"/>
                </a:moveTo>
                <a:lnTo>
                  <a:pt x="0" y="21600"/>
                </a:lnTo>
                <a:cubicBezTo>
                  <a:pt x="5572" y="21236"/>
                  <a:pt x="11055" y="18531"/>
                  <a:pt x="15311" y="13482"/>
                </a:cubicBezTo>
                <a:cubicBezTo>
                  <a:pt x="18555" y="9634"/>
                  <a:pt x="20650" y="4941"/>
                  <a:pt x="21600" y="0"/>
                </a:cubicBezTo>
                <a:lnTo>
                  <a:pt x="0" y="0"/>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sp>
        <p:nvSpPr>
          <p:cNvPr id="416" name="Google Shape;416;p57"/>
          <p:cNvSpPr txBox="1">
            <a:spLocks noGrp="1"/>
          </p:cNvSpPr>
          <p:nvPr>
            <p:ph type="title"/>
          </p:nvPr>
        </p:nvSpPr>
        <p:spPr>
          <a:xfrm>
            <a:off x="6212269" y="356657"/>
            <a:ext cx="43458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7" name="Google Shape;417;p57"/>
          <p:cNvSpPr txBox="1">
            <a:spLocks noGrp="1"/>
          </p:cNvSpPr>
          <p:nvPr>
            <p:ph type="body" idx="1"/>
          </p:nvPr>
        </p:nvSpPr>
        <p:spPr>
          <a:xfrm>
            <a:off x="6212269" y="2557032"/>
            <a:ext cx="5258100" cy="3657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b="0">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18" name="Google Shape;418;p57"/>
          <p:cNvSpPr txBox="1">
            <a:spLocks noGrp="1"/>
          </p:cNvSpPr>
          <p:nvPr>
            <p:ph type="body" idx="2"/>
          </p:nvPr>
        </p:nvSpPr>
        <p:spPr>
          <a:xfrm>
            <a:off x="6212270" y="2032570"/>
            <a:ext cx="43458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19" name="Google Shape;419;p57"/>
          <p:cNvSpPr txBox="1">
            <a:spLocks noGrp="1"/>
          </p:cNvSpPr>
          <p:nvPr>
            <p:ph type="ftr" idx="11"/>
          </p:nvPr>
        </p:nvSpPr>
        <p:spPr>
          <a:xfrm>
            <a:off x="571500"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420" name="Google Shape;420;p57"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G1 - Split Content - Card">
  <p:cSld name="Split Content - Card">
    <p:spTree>
      <p:nvGrpSpPr>
        <p:cNvPr id="1" name="Shape 421"/>
        <p:cNvGrpSpPr/>
        <p:nvPr/>
      </p:nvGrpSpPr>
      <p:grpSpPr>
        <a:xfrm>
          <a:off x="0" y="0"/>
          <a:ext cx="0" cy="0"/>
          <a:chOff x="0" y="0"/>
          <a:chExt cx="0" cy="0"/>
        </a:xfrm>
      </p:grpSpPr>
      <p:sp>
        <p:nvSpPr>
          <p:cNvPr id="422" name="Google Shape;422;p58"/>
          <p:cNvSpPr/>
          <p:nvPr/>
        </p:nvSpPr>
        <p:spPr>
          <a:xfrm>
            <a:off x="9716859" y="4270552"/>
            <a:ext cx="2471940" cy="2586546"/>
          </a:xfrm>
          <a:custGeom>
            <a:avLst/>
            <a:gdLst/>
            <a:ahLst/>
            <a:cxnLst/>
            <a:rect l="l" t="t" r="r" b="b"/>
            <a:pathLst>
              <a:path w="20341" h="21600" extrusionOk="0">
                <a:moveTo>
                  <a:pt x="13454" y="0"/>
                </a:moveTo>
                <a:cubicBezTo>
                  <a:pt x="10010" y="0"/>
                  <a:pt x="6567" y="1333"/>
                  <a:pt x="3940" y="3999"/>
                </a:cubicBezTo>
                <a:cubicBezTo>
                  <a:pt x="-784" y="8794"/>
                  <a:pt x="-1259" y="16265"/>
                  <a:pt x="2512" y="21600"/>
                </a:cubicBezTo>
                <a:lnTo>
                  <a:pt x="20341" y="21600"/>
                </a:lnTo>
                <a:lnTo>
                  <a:pt x="20341" y="1922"/>
                </a:lnTo>
                <a:cubicBezTo>
                  <a:pt x="18226" y="641"/>
                  <a:pt x="15840" y="0"/>
                  <a:pt x="13454" y="0"/>
                </a:cubicBez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sp>
        <p:nvSpPr>
          <p:cNvPr id="423" name="Google Shape;423;p58"/>
          <p:cNvSpPr/>
          <p:nvPr/>
        </p:nvSpPr>
        <p:spPr>
          <a:xfrm>
            <a:off x="-1" y="893"/>
            <a:ext cx="12188826" cy="6856218"/>
          </a:xfrm>
          <a:custGeom>
            <a:avLst/>
            <a:gdLst/>
            <a:ahLst/>
            <a:cxnLst/>
            <a:rect l="l" t="t" r="r" b="b"/>
            <a:pathLst>
              <a:path w="21600" h="21600" extrusionOk="0">
                <a:moveTo>
                  <a:pt x="0" y="0"/>
                </a:moveTo>
                <a:lnTo>
                  <a:pt x="0" y="21600"/>
                </a:lnTo>
                <a:lnTo>
                  <a:pt x="9498" y="21600"/>
                </a:lnTo>
                <a:cubicBezTo>
                  <a:pt x="12733" y="19632"/>
                  <a:pt x="15772" y="16357"/>
                  <a:pt x="18353" y="11769"/>
                </a:cubicBezTo>
                <a:cubicBezTo>
                  <a:pt x="19610" y="9534"/>
                  <a:pt x="20692" y="7104"/>
                  <a:pt x="21600" y="4535"/>
                </a:cubicBezTo>
                <a:lnTo>
                  <a:pt x="21600" y="0"/>
                </a:lnTo>
                <a:lnTo>
                  <a:pt x="0" y="0"/>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sp>
        <p:nvSpPr>
          <p:cNvPr id="424" name="Google Shape;424;p58"/>
          <p:cNvSpPr/>
          <p:nvPr/>
        </p:nvSpPr>
        <p:spPr>
          <a:xfrm>
            <a:off x="6048750" y="405800"/>
            <a:ext cx="5755200" cy="57690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r>
              <a:rPr lang="en-US" sz="1800">
                <a:solidFill>
                  <a:srgbClr val="FFFFFF"/>
                </a:solidFill>
                <a:latin typeface="Salesforce Sans"/>
                <a:ea typeface="Salesforce Sans"/>
                <a:cs typeface="Salesforce Sans"/>
                <a:sym typeface="Salesforce Sans"/>
              </a:rPr>
              <a:t> </a:t>
            </a:r>
            <a:endParaRPr sz="1800">
              <a:solidFill>
                <a:srgbClr val="FFFFFF"/>
              </a:solidFill>
              <a:latin typeface="Salesforce Sans"/>
              <a:ea typeface="Salesforce Sans"/>
              <a:cs typeface="Salesforce Sans"/>
              <a:sym typeface="Salesforce Sans"/>
            </a:endParaRPr>
          </a:p>
        </p:txBody>
      </p:sp>
      <p:grpSp>
        <p:nvGrpSpPr>
          <p:cNvPr id="425" name="Google Shape;425;p58"/>
          <p:cNvGrpSpPr/>
          <p:nvPr/>
        </p:nvGrpSpPr>
        <p:grpSpPr>
          <a:xfrm>
            <a:off x="-19045" y="6317601"/>
            <a:ext cx="1321449" cy="540516"/>
            <a:chOff x="-19045" y="6142422"/>
            <a:chExt cx="1747255" cy="714685"/>
          </a:xfrm>
        </p:grpSpPr>
        <p:pic>
          <p:nvPicPr>
            <p:cNvPr id="426" name="Google Shape;426;p58" descr="Footer 4.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27" name="Google Shape;427;p58" descr="Imag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428" name="Google Shape;428;p58"/>
          <p:cNvSpPr txBox="1">
            <a:spLocks noGrp="1"/>
          </p:cNvSpPr>
          <p:nvPr>
            <p:ph type="title"/>
          </p:nvPr>
        </p:nvSpPr>
        <p:spPr>
          <a:xfrm>
            <a:off x="571498" y="356657"/>
            <a:ext cx="4340700" cy="1632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accen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9" name="Google Shape;429;p58"/>
          <p:cNvSpPr txBox="1">
            <a:spLocks noGrp="1"/>
          </p:cNvSpPr>
          <p:nvPr>
            <p:ph type="body" idx="1"/>
          </p:nvPr>
        </p:nvSpPr>
        <p:spPr>
          <a:xfrm>
            <a:off x="571501" y="2557033"/>
            <a:ext cx="5329500" cy="3467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b="0">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30" name="Google Shape;430;p58"/>
          <p:cNvSpPr txBox="1">
            <a:spLocks noGrp="1"/>
          </p:cNvSpPr>
          <p:nvPr>
            <p:ph type="body" idx="2"/>
          </p:nvPr>
        </p:nvSpPr>
        <p:spPr>
          <a:xfrm>
            <a:off x="571499" y="2032570"/>
            <a:ext cx="43407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431" name="Google Shape;431;p58" descr="pasted-image.pdf"/>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432" name="Google Shape;432;p58"/>
          <p:cNvSpPr txBox="1">
            <a:spLocks noGrp="1"/>
          </p:cNvSpPr>
          <p:nvPr>
            <p:ph type="body" idx="3"/>
          </p:nvPr>
        </p:nvSpPr>
        <p:spPr>
          <a:xfrm>
            <a:off x="6406213" y="915423"/>
            <a:ext cx="5087700" cy="4741800"/>
          </a:xfrm>
          <a:prstGeom prst="rect">
            <a:avLst/>
          </a:prstGeom>
          <a:noFill/>
          <a:ln>
            <a:noFill/>
          </a:ln>
        </p:spPr>
        <p:txBody>
          <a:bodyPr spcFirstLastPara="1" wrap="square" lIns="0" tIns="0" rIns="0" bIns="0" anchor="t" anchorCtr="0">
            <a:noAutofit/>
          </a:bodyPr>
          <a:lstStyle>
            <a:lvl1pPr marL="457200" lvl="0" indent="-228600" algn="l" rtl="0">
              <a:spcBef>
                <a:spcPts val="1100"/>
              </a:spcBef>
              <a:spcAft>
                <a:spcPts val="0"/>
              </a:spcAft>
              <a:buSzPts val="1800"/>
              <a:buNone/>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33" name="Google Shape;433;p58"/>
          <p:cNvSpPr txBox="1">
            <a:spLocks noGrp="1"/>
          </p:cNvSpPr>
          <p:nvPr>
            <p:ph type="ftr" idx="11"/>
          </p:nvPr>
        </p:nvSpPr>
        <p:spPr>
          <a:xfrm>
            <a:off x="1490791"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G2 - Card - Large">
  <p:cSld name="Card - Large">
    <p:spTree>
      <p:nvGrpSpPr>
        <p:cNvPr id="1" name="Shape 434"/>
        <p:cNvGrpSpPr/>
        <p:nvPr/>
      </p:nvGrpSpPr>
      <p:grpSpPr>
        <a:xfrm>
          <a:off x="0" y="0"/>
          <a:ext cx="0" cy="0"/>
          <a:chOff x="0" y="0"/>
          <a:chExt cx="0" cy="0"/>
        </a:xfrm>
      </p:grpSpPr>
      <p:sp>
        <p:nvSpPr>
          <p:cNvPr id="435" name="Google Shape;435;p59"/>
          <p:cNvSpPr/>
          <p:nvPr/>
        </p:nvSpPr>
        <p:spPr>
          <a:xfrm>
            <a:off x="0" y="2819400"/>
            <a:ext cx="12188700" cy="4038600"/>
          </a:xfrm>
          <a:prstGeom prst="rect">
            <a:avLst/>
          </a:pr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sp>
        <p:nvSpPr>
          <p:cNvPr id="436" name="Google Shape;436;p59"/>
          <p:cNvSpPr/>
          <p:nvPr/>
        </p:nvSpPr>
        <p:spPr>
          <a:xfrm>
            <a:off x="582274" y="1810046"/>
            <a:ext cx="11034000" cy="4364700"/>
          </a:xfrm>
          <a:prstGeom prst="roundRect">
            <a:avLst>
              <a:gd name="adj" fmla="val 2905"/>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sp>
        <p:nvSpPr>
          <p:cNvPr id="437" name="Google Shape;437;p59"/>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8" name="Google Shape;438;p59"/>
          <p:cNvSpPr txBox="1">
            <a:spLocks noGrp="1"/>
          </p:cNvSpPr>
          <p:nvPr>
            <p:ph type="body" idx="1"/>
          </p:nvPr>
        </p:nvSpPr>
        <p:spPr>
          <a:xfrm>
            <a:off x="844883" y="1932733"/>
            <a:ext cx="10250400" cy="3866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39" name="Google Shape;439;p59"/>
          <p:cNvSpPr txBox="1">
            <a:spLocks noGrp="1"/>
          </p:cNvSpPr>
          <p:nvPr>
            <p:ph type="body" idx="2"/>
          </p:nvPr>
        </p:nvSpPr>
        <p:spPr>
          <a:xfrm>
            <a:off x="571499" y="1097179"/>
            <a:ext cx="110412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40" name="Google Shape;440;p59"/>
          <p:cNvSpPr txBox="1">
            <a:spLocks noGrp="1"/>
          </p:cNvSpPr>
          <p:nvPr>
            <p:ph type="ftr" idx="11"/>
          </p:nvPr>
        </p:nvSpPr>
        <p:spPr>
          <a:xfrm>
            <a:off x="1490791"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441" name="Google Shape;441;p59"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grpSp>
        <p:nvGrpSpPr>
          <p:cNvPr id="442" name="Google Shape;442;p59"/>
          <p:cNvGrpSpPr/>
          <p:nvPr/>
        </p:nvGrpSpPr>
        <p:grpSpPr>
          <a:xfrm>
            <a:off x="-19045" y="6317601"/>
            <a:ext cx="1321449" cy="540516"/>
            <a:chOff x="-19045" y="6142422"/>
            <a:chExt cx="1747255" cy="714685"/>
          </a:xfrm>
        </p:grpSpPr>
        <p:pic>
          <p:nvPicPr>
            <p:cNvPr id="443" name="Google Shape;443;p59" descr="Footer 4.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44" name="Google Shape;444;p59" descr="Imag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G3 - Cards - 2-Up">
  <p:cSld name="Cards - 2-Up">
    <p:spTree>
      <p:nvGrpSpPr>
        <p:cNvPr id="1" name="Shape 445"/>
        <p:cNvGrpSpPr/>
        <p:nvPr/>
      </p:nvGrpSpPr>
      <p:grpSpPr>
        <a:xfrm>
          <a:off x="0" y="0"/>
          <a:ext cx="0" cy="0"/>
          <a:chOff x="0" y="0"/>
          <a:chExt cx="0" cy="0"/>
        </a:xfrm>
      </p:grpSpPr>
      <p:sp>
        <p:nvSpPr>
          <p:cNvPr id="446" name="Google Shape;446;p60"/>
          <p:cNvSpPr/>
          <p:nvPr/>
        </p:nvSpPr>
        <p:spPr>
          <a:xfrm>
            <a:off x="-1" y="2819400"/>
            <a:ext cx="12188700" cy="4038600"/>
          </a:xfrm>
          <a:prstGeom prst="rect">
            <a:avLst/>
          </a:pr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sp>
        <p:nvSpPr>
          <p:cNvPr id="447" name="Google Shape;447;p60"/>
          <p:cNvSpPr/>
          <p:nvPr/>
        </p:nvSpPr>
        <p:spPr>
          <a:xfrm>
            <a:off x="6245799" y="1804277"/>
            <a:ext cx="5370600" cy="4370400"/>
          </a:xfrm>
          <a:prstGeom prst="roundRect">
            <a:avLst>
              <a:gd name="adj" fmla="val 2772"/>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r>
              <a:rPr lang="en-US" sz="1800">
                <a:solidFill>
                  <a:srgbClr val="FFFFFF"/>
                </a:solidFill>
                <a:latin typeface="Salesforce Sans"/>
                <a:ea typeface="Salesforce Sans"/>
                <a:cs typeface="Salesforce Sans"/>
                <a:sym typeface="Salesforce Sans"/>
              </a:rPr>
              <a:t> </a:t>
            </a:r>
            <a:endParaRPr sz="1800">
              <a:solidFill>
                <a:srgbClr val="FFFFFF"/>
              </a:solidFill>
              <a:latin typeface="Salesforce Sans"/>
              <a:ea typeface="Salesforce Sans"/>
              <a:cs typeface="Salesforce Sans"/>
              <a:sym typeface="Salesforce Sans"/>
            </a:endParaRPr>
          </a:p>
        </p:txBody>
      </p:sp>
      <p:sp>
        <p:nvSpPr>
          <p:cNvPr id="448" name="Google Shape;448;p60"/>
          <p:cNvSpPr/>
          <p:nvPr/>
        </p:nvSpPr>
        <p:spPr>
          <a:xfrm>
            <a:off x="582459" y="1804277"/>
            <a:ext cx="5364300" cy="4370400"/>
          </a:xfrm>
          <a:prstGeom prst="roundRect">
            <a:avLst>
              <a:gd name="adj" fmla="val 2767"/>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sp>
        <p:nvSpPr>
          <p:cNvPr id="449" name="Google Shape;449;p60"/>
          <p:cNvSpPr txBox="1">
            <a:spLocks noGrp="1"/>
          </p:cNvSpPr>
          <p:nvPr>
            <p:ph type="body" idx="1"/>
          </p:nvPr>
        </p:nvSpPr>
        <p:spPr>
          <a:xfrm>
            <a:off x="792591" y="1933043"/>
            <a:ext cx="4557300" cy="3438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100"/>
              </a:spcBef>
              <a:spcAft>
                <a:spcPts val="0"/>
              </a:spcAft>
              <a:buSzPts val="2000"/>
              <a:buNone/>
              <a:defRPr b="1">
                <a:solidFill>
                  <a:schemeClr val="dk1"/>
                </a:solidFill>
              </a:defRPr>
            </a:lvl1pPr>
            <a:lvl2pPr marL="914400" lvl="1" indent="-228600" algn="ctr" rtl="0">
              <a:lnSpc>
                <a:spcPct val="100000"/>
              </a:lnSpc>
              <a:spcBef>
                <a:spcPts val="300"/>
              </a:spcBef>
              <a:spcAft>
                <a:spcPts val="0"/>
              </a:spcAft>
              <a:buSzPts val="1800"/>
              <a:buNone/>
              <a:defRPr>
                <a:solidFill>
                  <a:schemeClr val="accent2"/>
                </a:solidFill>
              </a:defRPr>
            </a:lvl2pPr>
            <a:lvl3pPr marL="1371600" lvl="2" indent="-228600" algn="ctr" rtl="0">
              <a:lnSpc>
                <a:spcPct val="100000"/>
              </a:lnSpc>
              <a:spcBef>
                <a:spcPts val="600"/>
              </a:spcBef>
              <a:spcAft>
                <a:spcPts val="0"/>
              </a:spcAft>
              <a:buSzPts val="1600"/>
              <a:buNone/>
              <a:defRPr>
                <a:solidFill>
                  <a:schemeClr val="accent2"/>
                </a:solidFill>
              </a:defRPr>
            </a:lvl3pPr>
            <a:lvl4pPr marL="1828800" lvl="3" indent="-228600" algn="ctr" rtl="0">
              <a:lnSpc>
                <a:spcPct val="100000"/>
              </a:lnSpc>
              <a:spcBef>
                <a:spcPts val="600"/>
              </a:spcBef>
              <a:spcAft>
                <a:spcPts val="0"/>
              </a:spcAft>
              <a:buSzPts val="1400"/>
              <a:buNone/>
              <a:defRPr>
                <a:solidFill>
                  <a:schemeClr val="accent2"/>
                </a:solidFill>
              </a:defRPr>
            </a:lvl4pPr>
            <a:lvl5pPr marL="2286000" lvl="4" indent="-228600" algn="ctr" rtl="0">
              <a:lnSpc>
                <a:spcPct val="100000"/>
              </a:lnSpc>
              <a:spcBef>
                <a:spcPts val="600"/>
              </a:spcBef>
              <a:spcAft>
                <a:spcPts val="0"/>
              </a:spcAft>
              <a:buSzPts val="2000"/>
              <a:buFont typeface="Arial"/>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50" name="Google Shape;450;p60"/>
          <p:cNvSpPr txBox="1">
            <a:spLocks noGrp="1"/>
          </p:cNvSpPr>
          <p:nvPr>
            <p:ph type="body" idx="2"/>
          </p:nvPr>
        </p:nvSpPr>
        <p:spPr>
          <a:xfrm>
            <a:off x="6647816" y="1933043"/>
            <a:ext cx="4557300" cy="343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100"/>
              </a:spcBef>
              <a:spcAft>
                <a:spcPts val="0"/>
              </a:spcAft>
              <a:buSzPts val="2000"/>
              <a:buNone/>
              <a:defRPr b="1">
                <a:solidFill>
                  <a:schemeClr val="dk1"/>
                </a:solidFill>
              </a:defRPr>
            </a:lvl1pPr>
            <a:lvl2pPr marL="914400" lvl="1" indent="-228600" algn="ctr" rtl="0">
              <a:lnSpc>
                <a:spcPct val="100000"/>
              </a:lnSpc>
              <a:spcBef>
                <a:spcPts val="300"/>
              </a:spcBef>
              <a:spcAft>
                <a:spcPts val="0"/>
              </a:spcAft>
              <a:buSzPts val="1800"/>
              <a:buNone/>
              <a:defRPr>
                <a:solidFill>
                  <a:schemeClr val="accent2"/>
                </a:solidFill>
              </a:defRPr>
            </a:lvl2pPr>
            <a:lvl3pPr marL="1371600" lvl="2" indent="-228600" algn="ctr" rtl="0">
              <a:lnSpc>
                <a:spcPct val="100000"/>
              </a:lnSpc>
              <a:spcBef>
                <a:spcPts val="600"/>
              </a:spcBef>
              <a:spcAft>
                <a:spcPts val="0"/>
              </a:spcAft>
              <a:buSzPts val="1600"/>
              <a:buNone/>
              <a:defRPr>
                <a:solidFill>
                  <a:schemeClr val="accent2"/>
                </a:solidFill>
              </a:defRPr>
            </a:lvl3pPr>
            <a:lvl4pPr marL="1828800" lvl="3" indent="-228600" algn="ctr" rtl="0">
              <a:lnSpc>
                <a:spcPct val="100000"/>
              </a:lnSpc>
              <a:spcBef>
                <a:spcPts val="600"/>
              </a:spcBef>
              <a:spcAft>
                <a:spcPts val="0"/>
              </a:spcAft>
              <a:buSzPts val="1400"/>
              <a:buNone/>
              <a:defRPr>
                <a:solidFill>
                  <a:schemeClr val="accent2"/>
                </a:solidFill>
              </a:defRPr>
            </a:lvl4pPr>
            <a:lvl5pPr marL="2286000" lvl="4" indent="-228600" algn="ctr" rtl="0">
              <a:lnSpc>
                <a:spcPct val="100000"/>
              </a:lnSpc>
              <a:spcBef>
                <a:spcPts val="600"/>
              </a:spcBef>
              <a:spcAft>
                <a:spcPts val="0"/>
              </a:spcAft>
              <a:buSzPts val="2000"/>
              <a:buFont typeface="Arial"/>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51" name="Google Shape;451;p60"/>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2" name="Google Shape;452;p60"/>
          <p:cNvSpPr txBox="1">
            <a:spLocks noGrp="1"/>
          </p:cNvSpPr>
          <p:nvPr>
            <p:ph type="body" idx="3"/>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453" name="Google Shape;453;p60"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454" name="Google Shape;454;p60"/>
          <p:cNvSpPr txBox="1">
            <a:spLocks noGrp="1"/>
          </p:cNvSpPr>
          <p:nvPr>
            <p:ph type="ftr" idx="11"/>
          </p:nvPr>
        </p:nvSpPr>
        <p:spPr>
          <a:xfrm>
            <a:off x="1490791"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455" name="Google Shape;455;p60"/>
          <p:cNvGrpSpPr/>
          <p:nvPr/>
        </p:nvGrpSpPr>
        <p:grpSpPr>
          <a:xfrm>
            <a:off x="-19045" y="6317601"/>
            <a:ext cx="1321449" cy="540516"/>
            <a:chOff x="-19045" y="6142422"/>
            <a:chExt cx="1747255" cy="714685"/>
          </a:xfrm>
        </p:grpSpPr>
        <p:pic>
          <p:nvPicPr>
            <p:cNvPr id="456" name="Google Shape;456;p60" descr="Footer 4.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57" name="Google Shape;457;p60" descr="Imag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G4 - Cards - 3-Up">
  <p:cSld name="Cards - 3-Up">
    <p:spTree>
      <p:nvGrpSpPr>
        <p:cNvPr id="1" name="Shape 458"/>
        <p:cNvGrpSpPr/>
        <p:nvPr/>
      </p:nvGrpSpPr>
      <p:grpSpPr>
        <a:xfrm>
          <a:off x="0" y="0"/>
          <a:ext cx="0" cy="0"/>
          <a:chOff x="0" y="0"/>
          <a:chExt cx="0" cy="0"/>
        </a:xfrm>
      </p:grpSpPr>
      <p:sp>
        <p:nvSpPr>
          <p:cNvPr id="459" name="Google Shape;459;p61"/>
          <p:cNvSpPr/>
          <p:nvPr/>
        </p:nvSpPr>
        <p:spPr>
          <a:xfrm>
            <a:off x="-1" y="2819400"/>
            <a:ext cx="12188700" cy="4038600"/>
          </a:xfrm>
          <a:prstGeom prst="rect">
            <a:avLst/>
          </a:pr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sp>
        <p:nvSpPr>
          <p:cNvPr id="460" name="Google Shape;460;p61"/>
          <p:cNvSpPr/>
          <p:nvPr/>
        </p:nvSpPr>
        <p:spPr>
          <a:xfrm>
            <a:off x="582273" y="1799199"/>
            <a:ext cx="3473700" cy="43434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sp>
        <p:nvSpPr>
          <p:cNvPr id="461" name="Google Shape;461;p61"/>
          <p:cNvSpPr/>
          <p:nvPr/>
        </p:nvSpPr>
        <p:spPr>
          <a:xfrm>
            <a:off x="4344567" y="1799199"/>
            <a:ext cx="3477900" cy="43707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chemeClr val="accent2"/>
              </a:solidFill>
              <a:latin typeface="Salesforce Sans"/>
              <a:ea typeface="Salesforce Sans"/>
              <a:cs typeface="Salesforce Sans"/>
              <a:sym typeface="Salesforce Sans"/>
            </a:endParaRPr>
          </a:p>
        </p:txBody>
      </p:sp>
      <p:sp>
        <p:nvSpPr>
          <p:cNvPr id="462" name="Google Shape;462;p61"/>
          <p:cNvSpPr/>
          <p:nvPr/>
        </p:nvSpPr>
        <p:spPr>
          <a:xfrm>
            <a:off x="8114961" y="1799199"/>
            <a:ext cx="3501000" cy="4370700"/>
          </a:xfrm>
          <a:prstGeom prst="roundRect">
            <a:avLst>
              <a:gd name="adj" fmla="val 3650"/>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sp>
        <p:nvSpPr>
          <p:cNvPr id="463" name="Google Shape;463;p61"/>
          <p:cNvSpPr txBox="1">
            <a:spLocks noGrp="1"/>
          </p:cNvSpPr>
          <p:nvPr>
            <p:ph type="body" idx="1"/>
          </p:nvPr>
        </p:nvSpPr>
        <p:spPr>
          <a:xfrm>
            <a:off x="1241691" y="1933043"/>
            <a:ext cx="2154900" cy="3438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100"/>
              </a:spcBef>
              <a:spcAft>
                <a:spcPts val="0"/>
              </a:spcAft>
              <a:buSzPts val="2000"/>
              <a:buNone/>
              <a:defRPr b="1">
                <a:solidFill>
                  <a:schemeClr val="dk1"/>
                </a:solidFill>
              </a:defRPr>
            </a:lvl1pPr>
            <a:lvl2pPr marL="914400" lvl="1" indent="-228600" algn="ctr" rtl="0">
              <a:lnSpc>
                <a:spcPct val="100000"/>
              </a:lnSpc>
              <a:spcBef>
                <a:spcPts val="300"/>
              </a:spcBef>
              <a:spcAft>
                <a:spcPts val="0"/>
              </a:spcAft>
              <a:buSzPts val="1800"/>
              <a:buNone/>
              <a:defRPr>
                <a:solidFill>
                  <a:schemeClr val="accent2"/>
                </a:solidFill>
              </a:defRPr>
            </a:lvl2pPr>
            <a:lvl3pPr marL="1371600" lvl="2" indent="-228600" algn="ctr" rtl="0">
              <a:lnSpc>
                <a:spcPct val="100000"/>
              </a:lnSpc>
              <a:spcBef>
                <a:spcPts val="600"/>
              </a:spcBef>
              <a:spcAft>
                <a:spcPts val="0"/>
              </a:spcAft>
              <a:buSzPts val="1600"/>
              <a:buNone/>
              <a:defRPr>
                <a:solidFill>
                  <a:schemeClr val="accent2"/>
                </a:solidFill>
              </a:defRPr>
            </a:lvl3pPr>
            <a:lvl4pPr marL="1828800" lvl="3" indent="-228600" algn="ctr" rtl="0">
              <a:lnSpc>
                <a:spcPct val="100000"/>
              </a:lnSpc>
              <a:spcBef>
                <a:spcPts val="600"/>
              </a:spcBef>
              <a:spcAft>
                <a:spcPts val="0"/>
              </a:spcAft>
              <a:buSzPts val="1400"/>
              <a:buNone/>
              <a:defRPr>
                <a:solidFill>
                  <a:schemeClr val="accent2"/>
                </a:solidFill>
              </a:defRPr>
            </a:lvl4pPr>
            <a:lvl5pPr marL="2286000" lvl="4" indent="-228600" algn="ctr" rtl="0">
              <a:lnSpc>
                <a:spcPct val="100000"/>
              </a:lnSpc>
              <a:spcBef>
                <a:spcPts val="600"/>
              </a:spcBef>
              <a:spcAft>
                <a:spcPts val="0"/>
              </a:spcAft>
              <a:buSzPts val="2000"/>
              <a:buFont typeface="Arial"/>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64" name="Google Shape;464;p61"/>
          <p:cNvSpPr txBox="1">
            <a:spLocks noGrp="1"/>
          </p:cNvSpPr>
          <p:nvPr>
            <p:ph type="body" idx="2"/>
          </p:nvPr>
        </p:nvSpPr>
        <p:spPr>
          <a:xfrm>
            <a:off x="5006085" y="1933043"/>
            <a:ext cx="2154900" cy="343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100"/>
              </a:spcBef>
              <a:spcAft>
                <a:spcPts val="0"/>
              </a:spcAft>
              <a:buSzPts val="2000"/>
              <a:buNone/>
              <a:defRPr b="1">
                <a:solidFill>
                  <a:schemeClr val="dk1"/>
                </a:solidFill>
              </a:defRPr>
            </a:lvl1pPr>
            <a:lvl2pPr marL="914400" lvl="1" indent="-228600" algn="ctr" rtl="0">
              <a:lnSpc>
                <a:spcPct val="100000"/>
              </a:lnSpc>
              <a:spcBef>
                <a:spcPts val="300"/>
              </a:spcBef>
              <a:spcAft>
                <a:spcPts val="0"/>
              </a:spcAft>
              <a:buSzPts val="1800"/>
              <a:buNone/>
              <a:defRPr>
                <a:solidFill>
                  <a:schemeClr val="accent2"/>
                </a:solidFill>
              </a:defRPr>
            </a:lvl2pPr>
            <a:lvl3pPr marL="1371600" lvl="2" indent="-228600" algn="ctr" rtl="0">
              <a:lnSpc>
                <a:spcPct val="100000"/>
              </a:lnSpc>
              <a:spcBef>
                <a:spcPts val="600"/>
              </a:spcBef>
              <a:spcAft>
                <a:spcPts val="0"/>
              </a:spcAft>
              <a:buSzPts val="1600"/>
              <a:buNone/>
              <a:defRPr>
                <a:solidFill>
                  <a:schemeClr val="accent2"/>
                </a:solidFill>
              </a:defRPr>
            </a:lvl3pPr>
            <a:lvl4pPr marL="1828800" lvl="3" indent="-228600" algn="ctr" rtl="0">
              <a:lnSpc>
                <a:spcPct val="100000"/>
              </a:lnSpc>
              <a:spcBef>
                <a:spcPts val="600"/>
              </a:spcBef>
              <a:spcAft>
                <a:spcPts val="0"/>
              </a:spcAft>
              <a:buSzPts val="1400"/>
              <a:buNone/>
              <a:defRPr>
                <a:solidFill>
                  <a:schemeClr val="accent2"/>
                </a:solidFill>
              </a:defRPr>
            </a:lvl4pPr>
            <a:lvl5pPr marL="2286000" lvl="4" indent="-228600" algn="ctr" rtl="0">
              <a:lnSpc>
                <a:spcPct val="100000"/>
              </a:lnSpc>
              <a:spcBef>
                <a:spcPts val="600"/>
              </a:spcBef>
              <a:spcAft>
                <a:spcPts val="0"/>
              </a:spcAft>
              <a:buSzPts val="2000"/>
              <a:buFont typeface="Arial"/>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65" name="Google Shape;465;p61"/>
          <p:cNvSpPr txBox="1">
            <a:spLocks noGrp="1"/>
          </p:cNvSpPr>
          <p:nvPr>
            <p:ph type="body" idx="3"/>
          </p:nvPr>
        </p:nvSpPr>
        <p:spPr>
          <a:xfrm>
            <a:off x="8788026" y="1933043"/>
            <a:ext cx="2154900" cy="34392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100"/>
              </a:spcBef>
              <a:spcAft>
                <a:spcPts val="0"/>
              </a:spcAft>
              <a:buSzPts val="2000"/>
              <a:buNone/>
              <a:defRPr b="1">
                <a:solidFill>
                  <a:schemeClr val="dk1"/>
                </a:solidFill>
              </a:defRPr>
            </a:lvl1pPr>
            <a:lvl2pPr marL="914400" lvl="1" indent="-228600" algn="ctr" rtl="0">
              <a:lnSpc>
                <a:spcPct val="100000"/>
              </a:lnSpc>
              <a:spcBef>
                <a:spcPts val="300"/>
              </a:spcBef>
              <a:spcAft>
                <a:spcPts val="0"/>
              </a:spcAft>
              <a:buSzPts val="1800"/>
              <a:buNone/>
              <a:defRPr>
                <a:solidFill>
                  <a:schemeClr val="accent2"/>
                </a:solidFill>
              </a:defRPr>
            </a:lvl2pPr>
            <a:lvl3pPr marL="1371600" lvl="2" indent="-228600" algn="ctr" rtl="0">
              <a:lnSpc>
                <a:spcPct val="100000"/>
              </a:lnSpc>
              <a:spcBef>
                <a:spcPts val="600"/>
              </a:spcBef>
              <a:spcAft>
                <a:spcPts val="0"/>
              </a:spcAft>
              <a:buSzPts val="1600"/>
              <a:buNone/>
              <a:defRPr>
                <a:solidFill>
                  <a:schemeClr val="accent2"/>
                </a:solidFill>
              </a:defRPr>
            </a:lvl3pPr>
            <a:lvl4pPr marL="1828800" lvl="3" indent="-228600" algn="ctr" rtl="0">
              <a:lnSpc>
                <a:spcPct val="100000"/>
              </a:lnSpc>
              <a:spcBef>
                <a:spcPts val="600"/>
              </a:spcBef>
              <a:spcAft>
                <a:spcPts val="0"/>
              </a:spcAft>
              <a:buSzPts val="1400"/>
              <a:buNone/>
              <a:defRPr>
                <a:solidFill>
                  <a:schemeClr val="accent2"/>
                </a:solidFill>
              </a:defRPr>
            </a:lvl4pPr>
            <a:lvl5pPr marL="2286000" lvl="4" indent="-228600" algn="ctr" rtl="0">
              <a:lnSpc>
                <a:spcPct val="100000"/>
              </a:lnSpc>
              <a:spcBef>
                <a:spcPts val="600"/>
              </a:spcBef>
              <a:spcAft>
                <a:spcPts val="0"/>
              </a:spcAft>
              <a:buSzPts val="2000"/>
              <a:buFont typeface="Arial"/>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66" name="Google Shape;466;p61"/>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7" name="Google Shape;467;p61"/>
          <p:cNvSpPr txBox="1">
            <a:spLocks noGrp="1"/>
          </p:cNvSpPr>
          <p:nvPr>
            <p:ph type="body" idx="4"/>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468" name="Google Shape;468;p61"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469" name="Google Shape;469;p61"/>
          <p:cNvSpPr txBox="1">
            <a:spLocks noGrp="1"/>
          </p:cNvSpPr>
          <p:nvPr>
            <p:ph type="ftr" idx="11"/>
          </p:nvPr>
        </p:nvSpPr>
        <p:spPr>
          <a:xfrm>
            <a:off x="1490791"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470" name="Google Shape;470;p61"/>
          <p:cNvGrpSpPr/>
          <p:nvPr/>
        </p:nvGrpSpPr>
        <p:grpSpPr>
          <a:xfrm>
            <a:off x="-19045" y="6317601"/>
            <a:ext cx="1321449" cy="540516"/>
            <a:chOff x="-19045" y="6142422"/>
            <a:chExt cx="1747255" cy="714685"/>
          </a:xfrm>
        </p:grpSpPr>
        <p:pic>
          <p:nvPicPr>
            <p:cNvPr id="471" name="Google Shape;471;p61" descr="Footer 4.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72" name="Google Shape;472;p61" descr="Imag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_Title Slide">
  <p:cSld name="Title Slide_A_1">
    <p:bg>
      <p:bgPr>
        <a:solidFill>
          <a:schemeClr val="lt1"/>
        </a:solidFill>
        <a:effectLst/>
      </p:bgPr>
    </p:bg>
    <p:spTree>
      <p:nvGrpSpPr>
        <p:cNvPr id="1" name="Shape 52"/>
        <p:cNvGrpSpPr/>
        <p:nvPr/>
      </p:nvGrpSpPr>
      <p:grpSpPr>
        <a:xfrm>
          <a:off x="0" y="0"/>
          <a:ext cx="0" cy="0"/>
          <a:chOff x="0" y="0"/>
          <a:chExt cx="0" cy="0"/>
        </a:xfrm>
      </p:grpSpPr>
      <p:pic>
        <p:nvPicPr>
          <p:cNvPr id="53" name="Google Shape;53;p7" descr="Slide03.jp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1650" y="-5525"/>
            <a:ext cx="12226998" cy="6877924"/>
          </a:xfrm>
          <a:prstGeom prst="rect">
            <a:avLst/>
          </a:prstGeom>
          <a:noFill/>
          <a:ln>
            <a:noFill/>
          </a:ln>
        </p:spPr>
      </p:pic>
      <p:sp>
        <p:nvSpPr>
          <p:cNvPr id="54" name="Google Shape;54;p7"/>
          <p:cNvSpPr txBox="1">
            <a:spLocks noGrp="1"/>
          </p:cNvSpPr>
          <p:nvPr>
            <p:ph type="body" idx="1"/>
          </p:nvPr>
        </p:nvSpPr>
        <p:spPr>
          <a:xfrm>
            <a:off x="4815000" y="5424175"/>
            <a:ext cx="3102300" cy="970800"/>
          </a:xfrm>
          <a:prstGeom prst="rect">
            <a:avLst/>
          </a:prstGeom>
          <a:noFill/>
          <a:ln>
            <a:noFill/>
          </a:ln>
        </p:spPr>
        <p:txBody>
          <a:bodyPr spcFirstLastPara="1" wrap="square" lIns="91425" tIns="91425" rIns="91425" bIns="91425" anchor="t" anchorCtr="0">
            <a:noAutofit/>
          </a:bodyPr>
          <a:lstStyle>
            <a:lvl1pPr marL="457200" lvl="0" indent="-228600" algn="ctr" rtl="0">
              <a:spcBef>
                <a:spcPts val="0"/>
              </a:spcBef>
              <a:spcAft>
                <a:spcPts val="0"/>
              </a:spcAft>
              <a:buClr>
                <a:srgbClr val="5B5B5B"/>
              </a:buClr>
              <a:buSzPts val="1500"/>
              <a:buFont typeface="Arial"/>
              <a:buNone/>
              <a:defRPr sz="1500">
                <a:solidFill>
                  <a:srgbClr val="5B5B5B"/>
                </a:solidFill>
                <a:latin typeface="Arial"/>
                <a:ea typeface="Arial"/>
                <a:cs typeface="Arial"/>
                <a:sym typeface="Arial"/>
              </a:defRPr>
            </a:lvl1pPr>
            <a:lvl2pPr marL="914400" lvl="1" indent="-228600" algn="ctr" rtl="0">
              <a:spcBef>
                <a:spcPts val="300"/>
              </a:spcBef>
              <a:spcAft>
                <a:spcPts val="0"/>
              </a:spcAft>
              <a:buClr>
                <a:srgbClr val="5B5B5B"/>
              </a:buClr>
              <a:buSzPts val="1500"/>
              <a:buFont typeface="Arial"/>
              <a:buNone/>
              <a:defRPr sz="1500">
                <a:solidFill>
                  <a:srgbClr val="5B5B5B"/>
                </a:solidFill>
              </a:defRPr>
            </a:lvl2pPr>
            <a:lvl3pPr marL="1371600" marR="0" lvl="2" indent="-228600" algn="ctr" rtl="0">
              <a:lnSpc>
                <a:spcPct val="95000"/>
              </a:lnSpc>
              <a:spcBef>
                <a:spcPts val="300"/>
              </a:spcBef>
              <a:spcAft>
                <a:spcPts val="0"/>
              </a:spcAft>
              <a:buClr>
                <a:srgbClr val="5B5B5B"/>
              </a:buClr>
              <a:buSzPts val="1500"/>
              <a:buFont typeface="Arial"/>
              <a:buNone/>
              <a:defRPr sz="1500">
                <a:solidFill>
                  <a:srgbClr val="5B5B5B"/>
                </a:solidFill>
              </a:defRPr>
            </a:lvl3pPr>
            <a:lvl4pPr marL="1828800" lvl="3" indent="-323850" algn="ctr" rtl="0">
              <a:spcBef>
                <a:spcPts val="0"/>
              </a:spcBef>
              <a:spcAft>
                <a:spcPts val="0"/>
              </a:spcAft>
              <a:buClr>
                <a:srgbClr val="5B5B5B"/>
              </a:buClr>
              <a:buSzPts val="1500"/>
              <a:buChar char="•"/>
              <a:defRPr>
                <a:solidFill>
                  <a:srgbClr val="5B5B5B"/>
                </a:solidFill>
              </a:defRPr>
            </a:lvl4pPr>
            <a:lvl5pPr marL="2286000" lvl="4" indent="-228600" algn="ctr" rtl="0">
              <a:spcBef>
                <a:spcPts val="100"/>
              </a:spcBef>
              <a:spcAft>
                <a:spcPts val="0"/>
              </a:spcAft>
              <a:buClr>
                <a:srgbClr val="5B5B5B"/>
              </a:buClr>
              <a:buSzPts val="1500"/>
              <a:buNone/>
              <a:defRPr sz="1500">
                <a:solidFill>
                  <a:srgbClr val="5B5B5B"/>
                </a:solidFill>
              </a:defRPr>
            </a:lvl5pPr>
            <a:lvl6pPr marL="2743200" lvl="5" indent="-323850" algn="ctr" rtl="0">
              <a:spcBef>
                <a:spcPts val="100"/>
              </a:spcBef>
              <a:spcAft>
                <a:spcPts val="0"/>
              </a:spcAft>
              <a:buClr>
                <a:srgbClr val="5B5B5B"/>
              </a:buClr>
              <a:buSzPts val="1500"/>
              <a:buChar char="•"/>
              <a:defRPr sz="1500">
                <a:solidFill>
                  <a:srgbClr val="5B5B5B"/>
                </a:solidFill>
              </a:defRPr>
            </a:lvl6pPr>
            <a:lvl7pPr marL="3200400" lvl="6" indent="-323850" algn="ctr" rtl="0">
              <a:spcBef>
                <a:spcPts val="0"/>
              </a:spcBef>
              <a:spcAft>
                <a:spcPts val="0"/>
              </a:spcAft>
              <a:buClr>
                <a:srgbClr val="5B5B5B"/>
              </a:buClr>
              <a:buSzPts val="1500"/>
              <a:buChar char="•"/>
              <a:defRPr sz="1500">
                <a:solidFill>
                  <a:srgbClr val="5B5B5B"/>
                </a:solidFill>
              </a:defRPr>
            </a:lvl7pPr>
            <a:lvl8pPr marL="3657600" lvl="7" indent="-323850" algn="ctr" rtl="0">
              <a:spcBef>
                <a:spcPts val="0"/>
              </a:spcBef>
              <a:spcAft>
                <a:spcPts val="0"/>
              </a:spcAft>
              <a:buClr>
                <a:srgbClr val="5B5B5B"/>
              </a:buClr>
              <a:buSzPts val="1500"/>
              <a:buChar char="•"/>
              <a:defRPr sz="1500">
                <a:solidFill>
                  <a:srgbClr val="5B5B5B"/>
                </a:solidFill>
              </a:defRPr>
            </a:lvl8pPr>
            <a:lvl9pPr marL="4114800" lvl="8" indent="-323850" algn="ctr" rtl="0">
              <a:spcBef>
                <a:spcPts val="0"/>
              </a:spcBef>
              <a:spcAft>
                <a:spcPts val="0"/>
              </a:spcAft>
              <a:buClr>
                <a:srgbClr val="5B5B5B"/>
              </a:buClr>
              <a:buSzPts val="1500"/>
              <a:buChar char="•"/>
              <a:defRPr sz="1500">
                <a:solidFill>
                  <a:srgbClr val="5B5B5B"/>
                </a:solidFill>
              </a:defRPr>
            </a:lvl9pPr>
          </a:lstStyle>
          <a:p>
            <a:endParaRPr/>
          </a:p>
        </p:txBody>
      </p:sp>
      <p:sp>
        <p:nvSpPr>
          <p:cNvPr id="55" name="Google Shape;55;p7"/>
          <p:cNvSpPr txBox="1">
            <a:spLocks noGrp="1"/>
          </p:cNvSpPr>
          <p:nvPr>
            <p:ph type="ctrTitle"/>
          </p:nvPr>
        </p:nvSpPr>
        <p:spPr>
          <a:xfrm>
            <a:off x="3949700" y="1891875"/>
            <a:ext cx="5152500" cy="1381800"/>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Clr>
                <a:srgbClr val="FFFFFF"/>
              </a:buClr>
              <a:buSzPts val="3800"/>
              <a:buNone/>
              <a:defRPr sz="3800" b="0" i="0" u="none" strike="noStrike" cap="none">
                <a:solidFill>
                  <a:srgbClr val="FFFFFF"/>
                </a:solidFill>
              </a:defRPr>
            </a:lvl1pPr>
            <a:lvl2pPr marL="0" marR="0" lvl="1" indent="-215900" algn="ctr" rtl="0">
              <a:spcBef>
                <a:spcPts val="0"/>
              </a:spcBef>
              <a:spcAft>
                <a:spcPts val="0"/>
              </a:spcAft>
              <a:buClr>
                <a:srgbClr val="FFFFFF"/>
              </a:buClr>
              <a:buSzPts val="3400"/>
              <a:buChar char="○"/>
              <a:defRPr sz="3400" b="0" i="0" u="none" strike="noStrike" cap="none">
                <a:solidFill>
                  <a:srgbClr val="FFFFFF"/>
                </a:solidFill>
              </a:defRPr>
            </a:lvl2pPr>
            <a:lvl3pPr marL="0" marR="0" lvl="2" indent="-215900" algn="ctr" rtl="0">
              <a:spcBef>
                <a:spcPts val="0"/>
              </a:spcBef>
              <a:spcAft>
                <a:spcPts val="0"/>
              </a:spcAft>
              <a:buClr>
                <a:srgbClr val="FFFFFF"/>
              </a:buClr>
              <a:buSzPts val="3400"/>
              <a:buChar char="■"/>
              <a:defRPr sz="3400" b="0" i="0" u="none" strike="noStrike" cap="none">
                <a:solidFill>
                  <a:srgbClr val="FFFFFF"/>
                </a:solidFill>
              </a:defRPr>
            </a:lvl3pPr>
            <a:lvl4pPr marL="0" marR="0" lvl="3" indent="-215900" algn="ctr" rtl="0">
              <a:spcBef>
                <a:spcPts val="0"/>
              </a:spcBef>
              <a:spcAft>
                <a:spcPts val="0"/>
              </a:spcAft>
              <a:buClr>
                <a:srgbClr val="FFFFFF"/>
              </a:buClr>
              <a:buSzPts val="3400"/>
              <a:buChar char="●"/>
              <a:defRPr sz="3400" b="0" i="0" u="none" strike="noStrike" cap="none">
                <a:solidFill>
                  <a:srgbClr val="FFFFFF"/>
                </a:solidFill>
              </a:defRPr>
            </a:lvl4pPr>
            <a:lvl5pPr marL="0" marR="0" lvl="4" indent="-215900" algn="ctr" rtl="0">
              <a:spcBef>
                <a:spcPts val="0"/>
              </a:spcBef>
              <a:spcAft>
                <a:spcPts val="0"/>
              </a:spcAft>
              <a:buClr>
                <a:srgbClr val="FFFFFF"/>
              </a:buClr>
              <a:buSzPts val="3400"/>
              <a:buChar char="○"/>
              <a:defRPr sz="3400" b="0" i="0" u="none" strike="noStrike" cap="none">
                <a:solidFill>
                  <a:srgbClr val="FFFFFF"/>
                </a:solidFill>
              </a:defRPr>
            </a:lvl5pPr>
            <a:lvl6pPr marL="457131" marR="0" lvl="5" indent="-228531" algn="ctr" rtl="0">
              <a:spcBef>
                <a:spcPts val="0"/>
              </a:spcBef>
              <a:spcAft>
                <a:spcPts val="0"/>
              </a:spcAft>
              <a:buClr>
                <a:srgbClr val="FFFFFF"/>
              </a:buClr>
              <a:buSzPts val="3400"/>
              <a:buChar char="■"/>
              <a:defRPr sz="3400" b="0" i="0" u="none" strike="noStrike" cap="none">
                <a:solidFill>
                  <a:srgbClr val="FFFFFF"/>
                </a:solidFill>
              </a:defRPr>
            </a:lvl6pPr>
            <a:lvl7pPr marL="914261" marR="0" lvl="6" indent="-228461" algn="ctr" rtl="0">
              <a:spcBef>
                <a:spcPts val="0"/>
              </a:spcBef>
              <a:spcAft>
                <a:spcPts val="0"/>
              </a:spcAft>
              <a:buClr>
                <a:srgbClr val="FFFFFF"/>
              </a:buClr>
              <a:buSzPts val="3400"/>
              <a:buChar char="●"/>
              <a:defRPr sz="3400" b="0" i="0" u="none" strike="noStrike" cap="none">
                <a:solidFill>
                  <a:srgbClr val="FFFFFF"/>
                </a:solidFill>
              </a:defRPr>
            </a:lvl7pPr>
            <a:lvl8pPr marL="1371393" marR="0" lvl="7" indent="-228393" algn="ctr" rtl="0">
              <a:spcBef>
                <a:spcPts val="0"/>
              </a:spcBef>
              <a:spcAft>
                <a:spcPts val="0"/>
              </a:spcAft>
              <a:buClr>
                <a:srgbClr val="FFFFFF"/>
              </a:buClr>
              <a:buSzPts val="3400"/>
              <a:buChar char="○"/>
              <a:defRPr sz="3400" b="0" i="0" u="none" strike="noStrike" cap="none">
                <a:solidFill>
                  <a:srgbClr val="FFFFFF"/>
                </a:solidFill>
              </a:defRPr>
            </a:lvl8pPr>
            <a:lvl9pPr marL="1828525" marR="0" lvl="8" indent="-228325" algn="ctr" rtl="0">
              <a:spcBef>
                <a:spcPts val="0"/>
              </a:spcBef>
              <a:spcAft>
                <a:spcPts val="0"/>
              </a:spcAft>
              <a:buClr>
                <a:srgbClr val="FFFFFF"/>
              </a:buClr>
              <a:buSzPts val="3400"/>
              <a:buChar char="■"/>
              <a:defRPr sz="3400" b="0" i="0" u="none" strike="noStrike" cap="none">
                <a:solidFill>
                  <a:srgbClr val="FFFFFF"/>
                </a:solidFill>
              </a:defRPr>
            </a:lvl9pPr>
          </a:lstStyle>
          <a:p>
            <a:endParaRPr/>
          </a:p>
        </p:txBody>
      </p:sp>
      <p:sp>
        <p:nvSpPr>
          <p:cNvPr id="56" name="Google Shape;56;p7"/>
          <p:cNvSpPr txBox="1">
            <a:spLocks noGrp="1"/>
          </p:cNvSpPr>
          <p:nvPr>
            <p:ph type="title" idx="2"/>
          </p:nvPr>
        </p:nvSpPr>
        <p:spPr>
          <a:xfrm>
            <a:off x="4511300" y="4652475"/>
            <a:ext cx="3961200" cy="529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900">
                <a:solidFill>
                  <a:srgbClr val="543A22"/>
                </a:solidFill>
              </a:defRPr>
            </a:lvl1pPr>
            <a:lvl2pPr lvl="1" algn="ctr">
              <a:spcBef>
                <a:spcPts val="0"/>
              </a:spcBef>
              <a:spcAft>
                <a:spcPts val="0"/>
              </a:spcAft>
              <a:buNone/>
              <a:defRPr sz="1900">
                <a:solidFill>
                  <a:srgbClr val="543A22"/>
                </a:solidFill>
              </a:defRPr>
            </a:lvl2pPr>
            <a:lvl3pPr lvl="2" algn="ctr">
              <a:spcBef>
                <a:spcPts val="0"/>
              </a:spcBef>
              <a:spcAft>
                <a:spcPts val="0"/>
              </a:spcAft>
              <a:buNone/>
              <a:defRPr sz="1900">
                <a:solidFill>
                  <a:srgbClr val="543A22"/>
                </a:solidFill>
              </a:defRPr>
            </a:lvl3pPr>
            <a:lvl4pPr lvl="3" algn="ctr">
              <a:spcBef>
                <a:spcPts val="0"/>
              </a:spcBef>
              <a:spcAft>
                <a:spcPts val="0"/>
              </a:spcAft>
              <a:buNone/>
              <a:defRPr sz="1900">
                <a:solidFill>
                  <a:srgbClr val="543A22"/>
                </a:solidFill>
              </a:defRPr>
            </a:lvl4pPr>
            <a:lvl5pPr lvl="4" algn="ctr">
              <a:spcBef>
                <a:spcPts val="0"/>
              </a:spcBef>
              <a:spcAft>
                <a:spcPts val="0"/>
              </a:spcAft>
              <a:buNone/>
              <a:defRPr sz="1900">
                <a:solidFill>
                  <a:srgbClr val="543A22"/>
                </a:solidFill>
              </a:defRPr>
            </a:lvl5pPr>
            <a:lvl6pPr lvl="5" algn="ctr">
              <a:spcBef>
                <a:spcPts val="0"/>
              </a:spcBef>
              <a:spcAft>
                <a:spcPts val="0"/>
              </a:spcAft>
              <a:buNone/>
              <a:defRPr sz="1900">
                <a:solidFill>
                  <a:srgbClr val="543A22"/>
                </a:solidFill>
              </a:defRPr>
            </a:lvl6pPr>
            <a:lvl7pPr lvl="6" algn="ctr">
              <a:spcBef>
                <a:spcPts val="0"/>
              </a:spcBef>
              <a:spcAft>
                <a:spcPts val="0"/>
              </a:spcAft>
              <a:buNone/>
              <a:defRPr sz="1900">
                <a:solidFill>
                  <a:srgbClr val="543A22"/>
                </a:solidFill>
              </a:defRPr>
            </a:lvl7pPr>
            <a:lvl8pPr lvl="7" algn="ctr">
              <a:spcBef>
                <a:spcPts val="0"/>
              </a:spcBef>
              <a:spcAft>
                <a:spcPts val="0"/>
              </a:spcAft>
              <a:buNone/>
              <a:defRPr sz="1900">
                <a:solidFill>
                  <a:srgbClr val="543A22"/>
                </a:solidFill>
              </a:defRPr>
            </a:lvl8pPr>
            <a:lvl9pPr lvl="8" algn="ctr">
              <a:spcBef>
                <a:spcPts val="0"/>
              </a:spcBef>
              <a:spcAft>
                <a:spcPts val="0"/>
              </a:spcAft>
              <a:buNone/>
              <a:defRPr sz="1900">
                <a:solidFill>
                  <a:srgbClr val="543A22"/>
                </a:solidFill>
              </a:defRPr>
            </a:lvl9pPr>
          </a:lstStyle>
          <a:p>
            <a:endParaRPr/>
          </a:p>
        </p:txBody>
      </p:sp>
      <p:sp>
        <p:nvSpPr>
          <p:cNvPr id="57" name="Google Shape;57;p7"/>
          <p:cNvSpPr txBox="1">
            <a:spLocks noGrp="1"/>
          </p:cNvSpPr>
          <p:nvPr>
            <p:ph type="subTitle" idx="3"/>
          </p:nvPr>
        </p:nvSpPr>
        <p:spPr>
          <a:xfrm>
            <a:off x="3779900" y="3127500"/>
            <a:ext cx="5492100" cy="529200"/>
          </a:xfrm>
          <a:prstGeom prst="rect">
            <a:avLst/>
          </a:prstGeom>
          <a:noFill/>
          <a:ln>
            <a:noFill/>
          </a:ln>
        </p:spPr>
        <p:txBody>
          <a:bodyPr spcFirstLastPara="1" wrap="square" lIns="91425" tIns="91425" rIns="91425" bIns="91425" anchor="t" anchorCtr="0">
            <a:noAutofit/>
          </a:bodyPr>
          <a:lstStyle>
            <a:lvl1pPr marL="342849" marR="0" lvl="0" indent="-342849" algn="ctr" rtl="0">
              <a:lnSpc>
                <a:spcPct val="100000"/>
              </a:lnSpc>
              <a:spcBef>
                <a:spcPts val="0"/>
              </a:spcBef>
              <a:spcAft>
                <a:spcPts val="0"/>
              </a:spcAft>
              <a:buClr>
                <a:srgbClr val="E1C276"/>
              </a:buClr>
              <a:buSzPts val="2000"/>
              <a:buNone/>
              <a:defRPr sz="2400" i="0" u="none" strike="noStrike" cap="none">
                <a:solidFill>
                  <a:srgbClr val="E1C276"/>
                </a:solidFill>
              </a:defRPr>
            </a:lvl1pPr>
            <a:lvl2pPr marL="457131" marR="0" lvl="1" indent="-12631" algn="ctr" rtl="0">
              <a:lnSpc>
                <a:spcPct val="100000"/>
              </a:lnSpc>
              <a:spcBef>
                <a:spcPts val="200"/>
              </a:spcBef>
              <a:spcAft>
                <a:spcPts val="0"/>
              </a:spcAft>
              <a:buClr>
                <a:srgbClr val="FFFFFF"/>
              </a:buClr>
              <a:buSzPts val="1800"/>
              <a:buFont typeface="Arial"/>
              <a:buNone/>
              <a:defRPr sz="1900" b="0" i="0" u="none" strike="noStrike" cap="none">
                <a:solidFill>
                  <a:srgbClr val="FFFFFF"/>
                </a:solidFill>
                <a:latin typeface="Arial"/>
                <a:ea typeface="Arial"/>
                <a:cs typeface="Arial"/>
                <a:sym typeface="Arial"/>
              </a:defRPr>
            </a:lvl2pPr>
            <a:lvl3pPr marL="914261" marR="0" lvl="2" indent="-12561" algn="ctr" rtl="0">
              <a:lnSpc>
                <a:spcPct val="100000"/>
              </a:lnSpc>
              <a:spcBef>
                <a:spcPts val="600"/>
              </a:spcBef>
              <a:spcAft>
                <a:spcPts val="0"/>
              </a:spcAft>
              <a:buClr>
                <a:srgbClr val="FFFFFF"/>
              </a:buClr>
              <a:buSzPts val="1400"/>
              <a:buFont typeface="Arial"/>
              <a:buNone/>
              <a:defRPr sz="1600" b="0" i="0" u="none" strike="noStrike" cap="none">
                <a:solidFill>
                  <a:srgbClr val="FFFFFF"/>
                </a:solidFill>
                <a:latin typeface="Arial"/>
                <a:ea typeface="Arial"/>
                <a:cs typeface="Arial"/>
                <a:sym typeface="Arial"/>
              </a:defRPr>
            </a:lvl3pPr>
            <a:lvl4pPr marL="1371393" marR="0" lvl="3" indent="-12493" algn="ctr" rtl="0">
              <a:lnSpc>
                <a:spcPct val="100000"/>
              </a:lnSpc>
              <a:spcBef>
                <a:spcPts val="600"/>
              </a:spcBef>
              <a:spcAft>
                <a:spcPts val="0"/>
              </a:spcAft>
              <a:buClr>
                <a:srgbClr val="FFFFFF"/>
              </a:buClr>
              <a:buSzPts val="1400"/>
              <a:buFont typeface="Arial"/>
              <a:buNone/>
              <a:defRPr sz="1500" b="0" i="0" u="none" strike="noStrike" cap="none">
                <a:solidFill>
                  <a:srgbClr val="FFFFFF"/>
                </a:solidFill>
                <a:latin typeface="Arial"/>
                <a:ea typeface="Arial"/>
                <a:cs typeface="Arial"/>
                <a:sym typeface="Arial"/>
              </a:defRPr>
            </a:lvl4pPr>
            <a:lvl5pPr marL="1828525" marR="0" lvl="4" indent="-12425" algn="ctr" rtl="0">
              <a:lnSpc>
                <a:spcPct val="100000"/>
              </a:lnSpc>
              <a:spcBef>
                <a:spcPts val="600"/>
              </a:spcBef>
              <a:spcAft>
                <a:spcPts val="0"/>
              </a:spcAft>
              <a:buClr>
                <a:srgbClr val="FFFFFF"/>
              </a:buClr>
              <a:buSzPts val="1400"/>
              <a:buFont typeface="Arial"/>
              <a:buNone/>
              <a:defRPr sz="2100" b="0" i="0" u="none" strike="noStrike" cap="none">
                <a:solidFill>
                  <a:srgbClr val="FFFFFF"/>
                </a:solidFill>
                <a:latin typeface="Arial"/>
                <a:ea typeface="Arial"/>
                <a:cs typeface="Arial"/>
                <a:sym typeface="Arial"/>
              </a:defRPr>
            </a:lvl5pPr>
            <a:lvl6pPr marL="2285657" marR="0" lvl="5" indent="-12357" algn="ctr" rtl="0">
              <a:lnSpc>
                <a:spcPct val="100000"/>
              </a:lnSpc>
              <a:spcBef>
                <a:spcPts val="6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6pPr>
            <a:lvl7pPr marL="2742788" marR="0" lvl="6" indent="-12288"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7pPr>
            <a:lvl8pPr marL="3199918" marR="0" lvl="7" indent="-12218"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8pPr>
            <a:lvl9pPr marL="3657050" marR="0" lvl="8" indent="-12150"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G5 - Cards - 4-Up">
  <p:cSld name="Cards - 4-Up">
    <p:spTree>
      <p:nvGrpSpPr>
        <p:cNvPr id="1" name="Shape 473"/>
        <p:cNvGrpSpPr/>
        <p:nvPr/>
      </p:nvGrpSpPr>
      <p:grpSpPr>
        <a:xfrm>
          <a:off x="0" y="0"/>
          <a:ext cx="0" cy="0"/>
          <a:chOff x="0" y="0"/>
          <a:chExt cx="0" cy="0"/>
        </a:xfrm>
      </p:grpSpPr>
      <p:sp>
        <p:nvSpPr>
          <p:cNvPr id="474" name="Google Shape;474;p62"/>
          <p:cNvSpPr/>
          <p:nvPr/>
        </p:nvSpPr>
        <p:spPr>
          <a:xfrm>
            <a:off x="-1" y="2819400"/>
            <a:ext cx="12188700" cy="4038600"/>
          </a:xfrm>
          <a:prstGeom prst="rect">
            <a:avLst/>
          </a:pr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Salesforce Sans"/>
              <a:buNone/>
            </a:pPr>
            <a:endParaRPr sz="1200">
              <a:solidFill>
                <a:schemeClr val="dk1"/>
              </a:solidFill>
              <a:latin typeface="Salesforce Sans"/>
              <a:ea typeface="Salesforce Sans"/>
              <a:cs typeface="Salesforce Sans"/>
              <a:sym typeface="Salesforce Sans"/>
            </a:endParaRPr>
          </a:p>
        </p:txBody>
      </p:sp>
      <p:sp>
        <p:nvSpPr>
          <p:cNvPr id="475" name="Google Shape;475;p62"/>
          <p:cNvSpPr/>
          <p:nvPr/>
        </p:nvSpPr>
        <p:spPr>
          <a:xfrm>
            <a:off x="582274" y="1799199"/>
            <a:ext cx="2628600" cy="4370700"/>
          </a:xfrm>
          <a:prstGeom prst="roundRect">
            <a:avLst>
              <a:gd name="adj" fmla="val 4824"/>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sp>
        <p:nvSpPr>
          <p:cNvPr id="476" name="Google Shape;476;p62"/>
          <p:cNvSpPr/>
          <p:nvPr/>
        </p:nvSpPr>
        <p:spPr>
          <a:xfrm>
            <a:off x="3386404" y="1799199"/>
            <a:ext cx="2621100" cy="4370700"/>
          </a:xfrm>
          <a:prstGeom prst="roundRect">
            <a:avLst>
              <a:gd name="adj" fmla="val 4843"/>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sp>
        <p:nvSpPr>
          <p:cNvPr id="477" name="Google Shape;477;p62"/>
          <p:cNvSpPr/>
          <p:nvPr/>
        </p:nvSpPr>
        <p:spPr>
          <a:xfrm>
            <a:off x="6183211" y="1799199"/>
            <a:ext cx="2628600" cy="43707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sp>
        <p:nvSpPr>
          <p:cNvPr id="478" name="Google Shape;478;p62"/>
          <p:cNvSpPr/>
          <p:nvPr/>
        </p:nvSpPr>
        <p:spPr>
          <a:xfrm>
            <a:off x="8983679" y="1799199"/>
            <a:ext cx="2628600" cy="4370700"/>
          </a:xfrm>
          <a:prstGeom prst="roundRect">
            <a:avLst>
              <a:gd name="adj" fmla="val 4861"/>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sp>
        <p:nvSpPr>
          <p:cNvPr id="479" name="Google Shape;479;p62"/>
          <p:cNvSpPr txBox="1">
            <a:spLocks noGrp="1"/>
          </p:cNvSpPr>
          <p:nvPr>
            <p:ph type="body" idx="1"/>
          </p:nvPr>
        </p:nvSpPr>
        <p:spPr>
          <a:xfrm>
            <a:off x="819126" y="1933043"/>
            <a:ext cx="2154900" cy="38466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100"/>
              </a:spcBef>
              <a:spcAft>
                <a:spcPts val="0"/>
              </a:spcAft>
              <a:buSzPts val="2000"/>
              <a:buNone/>
              <a:defRPr b="1">
                <a:solidFill>
                  <a:schemeClr val="dk1"/>
                </a:solidFill>
              </a:defRPr>
            </a:lvl1pPr>
            <a:lvl2pPr marL="914400" lvl="1" indent="-228600" algn="ctr" rtl="0">
              <a:lnSpc>
                <a:spcPct val="100000"/>
              </a:lnSpc>
              <a:spcBef>
                <a:spcPts val="300"/>
              </a:spcBef>
              <a:spcAft>
                <a:spcPts val="0"/>
              </a:spcAft>
              <a:buSzPts val="1800"/>
              <a:buNone/>
              <a:defRPr>
                <a:solidFill>
                  <a:schemeClr val="accent2"/>
                </a:solidFill>
              </a:defRPr>
            </a:lvl2pPr>
            <a:lvl3pPr marL="1371600" lvl="2" indent="-228600" algn="ctr" rtl="0">
              <a:lnSpc>
                <a:spcPct val="100000"/>
              </a:lnSpc>
              <a:spcBef>
                <a:spcPts val="600"/>
              </a:spcBef>
              <a:spcAft>
                <a:spcPts val="0"/>
              </a:spcAft>
              <a:buSzPts val="1600"/>
              <a:buNone/>
              <a:defRPr>
                <a:solidFill>
                  <a:schemeClr val="accent2"/>
                </a:solidFill>
              </a:defRPr>
            </a:lvl3pPr>
            <a:lvl4pPr marL="1828800" lvl="3" indent="-228600" algn="ctr" rtl="0">
              <a:lnSpc>
                <a:spcPct val="100000"/>
              </a:lnSpc>
              <a:spcBef>
                <a:spcPts val="600"/>
              </a:spcBef>
              <a:spcAft>
                <a:spcPts val="0"/>
              </a:spcAft>
              <a:buSzPts val="1400"/>
              <a:buNone/>
              <a:defRPr>
                <a:solidFill>
                  <a:schemeClr val="accent2"/>
                </a:solidFill>
              </a:defRPr>
            </a:lvl4pPr>
            <a:lvl5pPr marL="2286000" lvl="4" indent="-228600" algn="ctr" rtl="0">
              <a:lnSpc>
                <a:spcPct val="100000"/>
              </a:lnSpc>
              <a:spcBef>
                <a:spcPts val="600"/>
              </a:spcBef>
              <a:spcAft>
                <a:spcPts val="0"/>
              </a:spcAft>
              <a:buSzPts val="2000"/>
              <a:buFont typeface="Arial"/>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80" name="Google Shape;480;p62"/>
          <p:cNvSpPr txBox="1">
            <a:spLocks noGrp="1"/>
          </p:cNvSpPr>
          <p:nvPr>
            <p:ph type="body" idx="2"/>
          </p:nvPr>
        </p:nvSpPr>
        <p:spPr>
          <a:xfrm>
            <a:off x="3619593" y="1933043"/>
            <a:ext cx="2154900" cy="3846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100"/>
              </a:spcBef>
              <a:spcAft>
                <a:spcPts val="0"/>
              </a:spcAft>
              <a:buSzPts val="2000"/>
              <a:buNone/>
              <a:defRPr b="1">
                <a:solidFill>
                  <a:schemeClr val="dk1"/>
                </a:solidFill>
              </a:defRPr>
            </a:lvl1pPr>
            <a:lvl2pPr marL="914400" lvl="1" indent="-228600" algn="ctr" rtl="0">
              <a:lnSpc>
                <a:spcPct val="100000"/>
              </a:lnSpc>
              <a:spcBef>
                <a:spcPts val="300"/>
              </a:spcBef>
              <a:spcAft>
                <a:spcPts val="0"/>
              </a:spcAft>
              <a:buSzPts val="1800"/>
              <a:buNone/>
              <a:defRPr>
                <a:solidFill>
                  <a:schemeClr val="accent2"/>
                </a:solidFill>
              </a:defRPr>
            </a:lvl2pPr>
            <a:lvl3pPr marL="1371600" lvl="2" indent="-228600" algn="ctr" rtl="0">
              <a:lnSpc>
                <a:spcPct val="100000"/>
              </a:lnSpc>
              <a:spcBef>
                <a:spcPts val="600"/>
              </a:spcBef>
              <a:spcAft>
                <a:spcPts val="0"/>
              </a:spcAft>
              <a:buSzPts val="1600"/>
              <a:buNone/>
              <a:defRPr>
                <a:solidFill>
                  <a:schemeClr val="accent2"/>
                </a:solidFill>
              </a:defRPr>
            </a:lvl3pPr>
            <a:lvl4pPr marL="1828800" lvl="3" indent="-228600" algn="ctr" rtl="0">
              <a:lnSpc>
                <a:spcPct val="100000"/>
              </a:lnSpc>
              <a:spcBef>
                <a:spcPts val="600"/>
              </a:spcBef>
              <a:spcAft>
                <a:spcPts val="0"/>
              </a:spcAft>
              <a:buSzPts val="1400"/>
              <a:buNone/>
              <a:defRPr>
                <a:solidFill>
                  <a:schemeClr val="accent2"/>
                </a:solidFill>
              </a:defRPr>
            </a:lvl4pPr>
            <a:lvl5pPr marL="2286000" lvl="4" indent="-228600" algn="ctr" rtl="0">
              <a:lnSpc>
                <a:spcPct val="100000"/>
              </a:lnSpc>
              <a:spcBef>
                <a:spcPts val="600"/>
              </a:spcBef>
              <a:spcAft>
                <a:spcPts val="0"/>
              </a:spcAft>
              <a:buSzPts val="2000"/>
              <a:buFont typeface="Arial"/>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81" name="Google Shape;481;p62"/>
          <p:cNvSpPr txBox="1">
            <a:spLocks noGrp="1"/>
          </p:cNvSpPr>
          <p:nvPr>
            <p:ph type="body" idx="3"/>
          </p:nvPr>
        </p:nvSpPr>
        <p:spPr>
          <a:xfrm>
            <a:off x="6420063" y="1933043"/>
            <a:ext cx="2154900" cy="38469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100"/>
              </a:spcBef>
              <a:spcAft>
                <a:spcPts val="0"/>
              </a:spcAft>
              <a:buSzPts val="2000"/>
              <a:buNone/>
              <a:defRPr b="1">
                <a:solidFill>
                  <a:schemeClr val="dk1"/>
                </a:solidFill>
              </a:defRPr>
            </a:lvl1pPr>
            <a:lvl2pPr marL="914400" lvl="1" indent="-228600" algn="ctr" rtl="0">
              <a:lnSpc>
                <a:spcPct val="100000"/>
              </a:lnSpc>
              <a:spcBef>
                <a:spcPts val="300"/>
              </a:spcBef>
              <a:spcAft>
                <a:spcPts val="0"/>
              </a:spcAft>
              <a:buSzPts val="1800"/>
              <a:buNone/>
              <a:defRPr>
                <a:solidFill>
                  <a:schemeClr val="accent2"/>
                </a:solidFill>
              </a:defRPr>
            </a:lvl2pPr>
            <a:lvl3pPr marL="1371600" lvl="2" indent="-228600" algn="ctr" rtl="0">
              <a:lnSpc>
                <a:spcPct val="100000"/>
              </a:lnSpc>
              <a:spcBef>
                <a:spcPts val="600"/>
              </a:spcBef>
              <a:spcAft>
                <a:spcPts val="0"/>
              </a:spcAft>
              <a:buSzPts val="1600"/>
              <a:buNone/>
              <a:defRPr>
                <a:solidFill>
                  <a:schemeClr val="accent2"/>
                </a:solidFill>
              </a:defRPr>
            </a:lvl3pPr>
            <a:lvl4pPr marL="1828800" lvl="3" indent="-228600" algn="ctr" rtl="0">
              <a:lnSpc>
                <a:spcPct val="100000"/>
              </a:lnSpc>
              <a:spcBef>
                <a:spcPts val="600"/>
              </a:spcBef>
              <a:spcAft>
                <a:spcPts val="0"/>
              </a:spcAft>
              <a:buSzPts val="1400"/>
              <a:buNone/>
              <a:defRPr>
                <a:solidFill>
                  <a:schemeClr val="accent2"/>
                </a:solidFill>
              </a:defRPr>
            </a:lvl4pPr>
            <a:lvl5pPr marL="2286000" lvl="4" indent="-228600" algn="ctr" rtl="0">
              <a:lnSpc>
                <a:spcPct val="100000"/>
              </a:lnSpc>
              <a:spcBef>
                <a:spcPts val="600"/>
              </a:spcBef>
              <a:spcAft>
                <a:spcPts val="0"/>
              </a:spcAft>
              <a:buSzPts val="2000"/>
              <a:buFont typeface="Arial"/>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482" name="Google Shape;482;p62"/>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3" name="Google Shape;483;p62"/>
          <p:cNvSpPr txBox="1">
            <a:spLocks noGrp="1"/>
          </p:cNvSpPr>
          <p:nvPr>
            <p:ph type="body" idx="4"/>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200"/>
              <a:buNone/>
              <a:defRPr sz="220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484" name="Google Shape;484;p62"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485" name="Google Shape;485;p62"/>
          <p:cNvSpPr txBox="1">
            <a:spLocks noGrp="1"/>
          </p:cNvSpPr>
          <p:nvPr>
            <p:ph type="ftr" idx="11"/>
          </p:nvPr>
        </p:nvSpPr>
        <p:spPr>
          <a:xfrm>
            <a:off x="1490791" y="6549530"/>
            <a:ext cx="5508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486" name="Google Shape;486;p62"/>
          <p:cNvGrpSpPr/>
          <p:nvPr/>
        </p:nvGrpSpPr>
        <p:grpSpPr>
          <a:xfrm>
            <a:off x="-19045" y="6317601"/>
            <a:ext cx="1321449" cy="540516"/>
            <a:chOff x="-19045" y="6142422"/>
            <a:chExt cx="1747255" cy="714685"/>
          </a:xfrm>
        </p:grpSpPr>
        <p:pic>
          <p:nvPicPr>
            <p:cNvPr id="487" name="Google Shape;487;p62" descr="Footer 4.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045" y="6142422"/>
              <a:ext cx="1747255" cy="714685"/>
            </a:xfrm>
            <a:prstGeom prst="rect">
              <a:avLst/>
            </a:prstGeom>
            <a:noFill/>
            <a:ln>
              <a:noFill/>
            </a:ln>
          </p:spPr>
        </p:pic>
        <p:pic>
          <p:nvPicPr>
            <p:cNvPr id="488" name="Google Shape;488;p62" descr="Imag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246310">
              <a:off x="300068" y="6221202"/>
              <a:ext cx="500339" cy="438991"/>
            </a:xfrm>
            <a:prstGeom prst="rect">
              <a:avLst/>
            </a:prstGeom>
            <a:noFill/>
            <a:ln>
              <a:noFill/>
            </a:ln>
          </p:spPr>
        </p:pic>
      </p:grpSp>
      <p:sp>
        <p:nvSpPr>
          <p:cNvPr id="489" name="Google Shape;489;p62"/>
          <p:cNvSpPr txBox="1">
            <a:spLocks noGrp="1"/>
          </p:cNvSpPr>
          <p:nvPr>
            <p:ph type="body" idx="5"/>
          </p:nvPr>
        </p:nvSpPr>
        <p:spPr>
          <a:xfrm>
            <a:off x="9218968" y="1933043"/>
            <a:ext cx="2157900" cy="3846600"/>
          </a:xfrm>
          <a:prstGeom prst="rect">
            <a:avLst/>
          </a:prstGeom>
          <a:noFill/>
          <a:ln>
            <a:noFill/>
          </a:ln>
        </p:spPr>
        <p:txBody>
          <a:bodyPr spcFirstLastPara="1" wrap="square" lIns="0" tIns="0" rIns="0" bIns="0" anchor="t" anchorCtr="0">
            <a:noAutofit/>
          </a:bodyPr>
          <a:lstStyle>
            <a:lvl1pPr marL="457200" lvl="0" indent="-228600" algn="ctr" rtl="0">
              <a:spcBef>
                <a:spcPts val="1100"/>
              </a:spcBef>
              <a:spcAft>
                <a:spcPts val="0"/>
              </a:spcAft>
              <a:buSzPts val="2000"/>
              <a:buNone/>
              <a:defRPr b="1">
                <a:solidFill>
                  <a:schemeClr val="dk1"/>
                </a:solidFill>
              </a:defRPr>
            </a:lvl1pPr>
            <a:lvl2pPr marL="914400" lvl="1" indent="-228600" algn="ctr" rtl="0">
              <a:spcBef>
                <a:spcPts val="300"/>
              </a:spcBef>
              <a:spcAft>
                <a:spcPts val="0"/>
              </a:spcAft>
              <a:buSzPts val="1800"/>
              <a:buNone/>
              <a:defRPr>
                <a:solidFill>
                  <a:schemeClr val="accent2"/>
                </a:solidFill>
              </a:defRPr>
            </a:lvl2pPr>
            <a:lvl3pPr marL="1371600" lvl="2" indent="-330200" algn="ctr" rtl="0">
              <a:spcBef>
                <a:spcPts val="600"/>
              </a:spcBef>
              <a:spcAft>
                <a:spcPts val="0"/>
              </a:spcAft>
              <a:buSzPts val="1600"/>
              <a:buChar char="•"/>
              <a:defRPr>
                <a:solidFill>
                  <a:schemeClr val="accent2"/>
                </a:solidFill>
              </a:defRPr>
            </a:lvl3pPr>
            <a:lvl4pPr marL="1828800" lvl="3" indent="-317500" algn="ctr" rtl="0">
              <a:spcBef>
                <a:spcPts val="600"/>
              </a:spcBef>
              <a:spcAft>
                <a:spcPts val="0"/>
              </a:spcAft>
              <a:buSzPts val="1400"/>
              <a:buChar char="•"/>
              <a:defRPr>
                <a:solidFill>
                  <a:schemeClr val="accent2"/>
                </a:solidFill>
              </a:defRPr>
            </a:lvl4pPr>
            <a:lvl5pPr marL="2286000" lvl="4" indent="-228600" algn="ctr" rtl="0">
              <a:spcBef>
                <a:spcPts val="600"/>
              </a:spcBef>
              <a:spcAft>
                <a:spcPts val="0"/>
              </a:spcAft>
              <a:buSzPts val="1400"/>
              <a:buNone/>
              <a:defRPr>
                <a:solidFill>
                  <a:schemeClr val="accent2"/>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1 - Quote or Big Idea ">
  <p:cSld name="Quote or Big Idea ">
    <p:spTree>
      <p:nvGrpSpPr>
        <p:cNvPr id="1" name="Shape 490"/>
        <p:cNvGrpSpPr/>
        <p:nvPr/>
      </p:nvGrpSpPr>
      <p:grpSpPr>
        <a:xfrm>
          <a:off x="0" y="0"/>
          <a:ext cx="0" cy="0"/>
          <a:chOff x="0" y="0"/>
          <a:chExt cx="0" cy="0"/>
        </a:xfrm>
      </p:grpSpPr>
      <p:pic>
        <p:nvPicPr>
          <p:cNvPr id="491" name="Google Shape;491;p63"/>
          <p:cNvPicPr preferRelativeResize="0"/>
          <p:nvPr/>
        </p:nvPicPr>
        <p:blipFill rotWithShape="1">
          <a:blip r:embed="rId2">
            <a:alphaModFix/>
          </a:blip>
          <a:srcRect/>
          <a:stretch/>
        </p:blipFill>
        <p:spPr>
          <a:xfrm>
            <a:off x="0" y="893"/>
            <a:ext cx="12188822" cy="6856213"/>
          </a:xfrm>
          <a:prstGeom prst="rect">
            <a:avLst/>
          </a:prstGeom>
          <a:noFill/>
          <a:ln>
            <a:noFill/>
          </a:ln>
        </p:spPr>
      </p:pic>
      <p:sp>
        <p:nvSpPr>
          <p:cNvPr id="492" name="Google Shape;492;p63"/>
          <p:cNvSpPr txBox="1">
            <a:spLocks noGrp="1"/>
          </p:cNvSpPr>
          <p:nvPr>
            <p:ph type="ctrTitle"/>
          </p:nvPr>
        </p:nvSpPr>
        <p:spPr>
          <a:xfrm>
            <a:off x="577850" y="2584244"/>
            <a:ext cx="4192500" cy="1115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3400"/>
              <a:buFont typeface="Salesforce Sans"/>
              <a:buChar char="“"/>
              <a:defRPr sz="3400">
                <a:solidFill>
                  <a:schemeClr val="accent1"/>
                </a:solidFill>
              </a:defRPr>
            </a:lvl1pPr>
            <a:lvl2pPr lvl="1" algn="l" rtl="0">
              <a:spcBef>
                <a:spcPts val="0"/>
              </a:spcBef>
              <a:spcAft>
                <a:spcPts val="0"/>
              </a:spcAft>
              <a:buSzPts val="1400"/>
              <a:buNone/>
              <a:defRPr b="1"/>
            </a:lvl2pPr>
            <a:lvl3pPr lvl="2" algn="l" rtl="0">
              <a:spcBef>
                <a:spcPts val="0"/>
              </a:spcBef>
              <a:spcAft>
                <a:spcPts val="0"/>
              </a:spcAft>
              <a:buSzPts val="1400"/>
              <a:buNone/>
              <a:defRPr b="1"/>
            </a:lvl3pPr>
            <a:lvl4pPr lvl="3" algn="l" rtl="0">
              <a:spcBef>
                <a:spcPts val="0"/>
              </a:spcBef>
              <a:spcAft>
                <a:spcPts val="0"/>
              </a:spcAft>
              <a:buSzPts val="1400"/>
              <a:buNone/>
              <a:defRPr b="1"/>
            </a:lvl4pPr>
            <a:lvl5pPr lvl="4" algn="l" rtl="0">
              <a:spcBef>
                <a:spcPts val="0"/>
              </a:spcBef>
              <a:spcAft>
                <a:spcPts val="0"/>
              </a:spcAft>
              <a:buSzPts val="1400"/>
              <a:buNone/>
              <a:defRPr b="1"/>
            </a:lvl5pPr>
            <a:lvl6pPr lvl="5" algn="l" rtl="0">
              <a:spcBef>
                <a:spcPts val="0"/>
              </a:spcBef>
              <a:spcAft>
                <a:spcPts val="0"/>
              </a:spcAft>
              <a:buSzPts val="1400"/>
              <a:buNone/>
              <a:defRPr b="1"/>
            </a:lvl6pPr>
            <a:lvl7pPr lvl="6" algn="l" rtl="0">
              <a:spcBef>
                <a:spcPts val="0"/>
              </a:spcBef>
              <a:spcAft>
                <a:spcPts val="0"/>
              </a:spcAft>
              <a:buSzPts val="1400"/>
              <a:buNone/>
              <a:defRPr b="1"/>
            </a:lvl7pPr>
            <a:lvl8pPr lvl="7" algn="l" rtl="0">
              <a:spcBef>
                <a:spcPts val="0"/>
              </a:spcBef>
              <a:spcAft>
                <a:spcPts val="0"/>
              </a:spcAft>
              <a:buSzPts val="1400"/>
              <a:buNone/>
              <a:defRPr b="1"/>
            </a:lvl8pPr>
            <a:lvl9pPr lvl="8" algn="l" rtl="0">
              <a:spcBef>
                <a:spcPts val="0"/>
              </a:spcBef>
              <a:spcAft>
                <a:spcPts val="0"/>
              </a:spcAft>
              <a:buSzPts val="1400"/>
              <a:buNone/>
              <a:defRPr b="1"/>
            </a:lvl9pPr>
          </a:lstStyle>
          <a:p>
            <a:endParaRPr/>
          </a:p>
        </p:txBody>
      </p:sp>
      <p:sp>
        <p:nvSpPr>
          <p:cNvPr id="493" name="Google Shape;493;p63"/>
          <p:cNvSpPr txBox="1">
            <a:spLocks noGrp="1"/>
          </p:cNvSpPr>
          <p:nvPr>
            <p:ph type="body" idx="1"/>
          </p:nvPr>
        </p:nvSpPr>
        <p:spPr>
          <a:xfrm>
            <a:off x="577850" y="3778607"/>
            <a:ext cx="3630300" cy="927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000"/>
              <a:buNone/>
              <a:defRPr sz="20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494" name="Google Shape;494;p6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11980" y="1037443"/>
            <a:ext cx="1161459" cy="465861"/>
          </a:xfrm>
          <a:prstGeom prst="rect">
            <a:avLst/>
          </a:prstGeom>
          <a:noFill/>
          <a:ln>
            <a:noFill/>
          </a:ln>
        </p:spPr>
      </p:pic>
      <p:pic>
        <p:nvPicPr>
          <p:cNvPr id="495" name="Google Shape;495;p63" descr="Icon&#10;&#10;Description automatically generated"/>
          <p:cNvPicPr preferRelativeResize="0"/>
          <p:nvPr/>
        </p:nvPicPr>
        <p:blipFill rotWithShape="1">
          <a:blip r:embed="rId4">
            <a:alphaModFix amt="88000"/>
          </a:blip>
          <a:srcRect/>
          <a:stretch/>
        </p:blipFill>
        <p:spPr>
          <a:xfrm>
            <a:off x="439029" y="395883"/>
            <a:ext cx="1816100" cy="736600"/>
          </a:xfrm>
          <a:prstGeom prst="rect">
            <a:avLst/>
          </a:prstGeom>
          <a:noFill/>
          <a:ln>
            <a:noFill/>
          </a:ln>
        </p:spPr>
      </p:pic>
      <p:pic>
        <p:nvPicPr>
          <p:cNvPr id="496" name="Google Shape;496;p63" descr="Icon&#10;&#10;Description automatically generated"/>
          <p:cNvPicPr preferRelativeResize="0"/>
          <p:nvPr/>
        </p:nvPicPr>
        <p:blipFill rotWithShape="1">
          <a:blip r:embed="rId4" cstate="screen">
            <a:alphaModFix amt="55000"/>
            <a:extLst>
              <a:ext uri="{28A0092B-C50C-407E-A947-70E740481C1C}">
                <a14:useLocalDpi xmlns:a14="http://schemas.microsoft.com/office/drawing/2010/main"/>
              </a:ext>
            </a:extLst>
          </a:blip>
          <a:srcRect/>
          <a:stretch/>
        </p:blipFill>
        <p:spPr>
          <a:xfrm>
            <a:off x="7637722" y="3356343"/>
            <a:ext cx="847224" cy="343629"/>
          </a:xfrm>
          <a:prstGeom prst="rect">
            <a:avLst/>
          </a:prstGeom>
          <a:noFill/>
          <a:ln>
            <a:noFill/>
          </a:ln>
        </p:spPr>
      </p:pic>
      <p:grpSp>
        <p:nvGrpSpPr>
          <p:cNvPr id="497" name="Google Shape;497;p63"/>
          <p:cNvGrpSpPr/>
          <p:nvPr/>
        </p:nvGrpSpPr>
        <p:grpSpPr>
          <a:xfrm rot="-899872">
            <a:off x="8093783" y="1872176"/>
            <a:ext cx="1091348" cy="550245"/>
            <a:chOff x="9049192" y="1074147"/>
            <a:chExt cx="1097638" cy="553417"/>
          </a:xfrm>
        </p:grpSpPr>
        <p:pic>
          <p:nvPicPr>
            <p:cNvPr id="498" name="Google Shape;498;p63" descr="Google Shape;912;p64"/>
            <p:cNvPicPr preferRelativeResize="0"/>
            <p:nvPr/>
          </p:nvPicPr>
          <p:blipFill rotWithShape="1">
            <a:blip r:embed="rId5" cstate="screen">
              <a:alphaModFix amt="80000"/>
              <a:extLst>
                <a:ext uri="{28A0092B-C50C-407E-A947-70E740481C1C}">
                  <a14:useLocalDpi xmlns:a14="http://schemas.microsoft.com/office/drawing/2010/main"/>
                </a:ext>
              </a:extLst>
            </a:blip>
            <a:srcRect/>
            <a:stretch/>
          </p:blipFill>
          <p:spPr>
            <a:xfrm rot="-419999" flipH="1">
              <a:off x="9408169" y="1225042"/>
              <a:ext cx="719404" cy="360027"/>
            </a:xfrm>
            <a:prstGeom prst="rect">
              <a:avLst/>
            </a:prstGeom>
            <a:noFill/>
            <a:ln>
              <a:noFill/>
            </a:ln>
          </p:spPr>
        </p:pic>
        <p:pic>
          <p:nvPicPr>
            <p:cNvPr id="499" name="Google Shape;499;p63" descr="Google Shape;913;p64"/>
            <p:cNvPicPr preferRelativeResize="0"/>
            <p:nvPr/>
          </p:nvPicPr>
          <p:blipFill rotWithShape="1">
            <a:blip r:embed="rId6" cstate="screen">
              <a:alphaModFix amt="80000"/>
              <a:extLst>
                <a:ext uri="{28A0092B-C50C-407E-A947-70E740481C1C}">
                  <a14:useLocalDpi xmlns:a14="http://schemas.microsoft.com/office/drawing/2010/main"/>
                </a:ext>
              </a:extLst>
            </a:blip>
            <a:srcRect/>
            <a:stretch/>
          </p:blipFill>
          <p:spPr>
            <a:xfrm rot="-420001" flipH="1">
              <a:off x="9067039" y="1086422"/>
              <a:ext cx="220185" cy="306356"/>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1 - Segue Slide - A">
  <p:cSld name="Seque Slide - A">
    <p:bg>
      <p:bgPr>
        <a:solidFill>
          <a:srgbClr val="90D0FE"/>
        </a:solidFill>
        <a:effectLst/>
      </p:bgPr>
    </p:bg>
    <p:spTree>
      <p:nvGrpSpPr>
        <p:cNvPr id="1" name="Shape 500"/>
        <p:cNvGrpSpPr/>
        <p:nvPr/>
      </p:nvGrpSpPr>
      <p:grpSpPr>
        <a:xfrm>
          <a:off x="0" y="0"/>
          <a:ext cx="0" cy="0"/>
          <a:chOff x="0" y="0"/>
          <a:chExt cx="0" cy="0"/>
        </a:xfrm>
      </p:grpSpPr>
      <p:pic>
        <p:nvPicPr>
          <p:cNvPr id="501" name="Google Shape;501;p64"/>
          <p:cNvPicPr preferRelativeResize="0"/>
          <p:nvPr/>
        </p:nvPicPr>
        <p:blipFill rotWithShape="1">
          <a:blip r:embed="rId2">
            <a:alphaModFix/>
          </a:blip>
          <a:srcRect/>
          <a:stretch/>
        </p:blipFill>
        <p:spPr>
          <a:xfrm>
            <a:off x="0" y="1786"/>
            <a:ext cx="12188825" cy="6856214"/>
          </a:xfrm>
          <a:prstGeom prst="rect">
            <a:avLst/>
          </a:prstGeom>
          <a:noFill/>
          <a:ln>
            <a:noFill/>
          </a:ln>
        </p:spPr>
      </p:pic>
      <p:pic>
        <p:nvPicPr>
          <p:cNvPr id="502" name="Google Shape;502;p64"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503" name="Google Shape;503;p64"/>
          <p:cNvSpPr txBox="1">
            <a:spLocks noGrp="1"/>
          </p:cNvSpPr>
          <p:nvPr>
            <p:ph type="ctrTitle"/>
          </p:nvPr>
        </p:nvSpPr>
        <p:spPr>
          <a:xfrm>
            <a:off x="578442" y="2212735"/>
            <a:ext cx="4461900" cy="111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sz="3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4" name="Google Shape;504;p64"/>
          <p:cNvSpPr txBox="1">
            <a:spLocks noGrp="1"/>
          </p:cNvSpPr>
          <p:nvPr>
            <p:ph type="body" idx="1"/>
          </p:nvPr>
        </p:nvSpPr>
        <p:spPr>
          <a:xfrm>
            <a:off x="578442" y="3378858"/>
            <a:ext cx="4461900" cy="927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2 - Segue Slide - B">
  <p:cSld name="Seque Slide - B">
    <p:bg>
      <p:bgPr>
        <a:solidFill>
          <a:srgbClr val="90D0FE"/>
        </a:solidFill>
        <a:effectLst/>
      </p:bgPr>
    </p:bg>
    <p:spTree>
      <p:nvGrpSpPr>
        <p:cNvPr id="1" name="Shape 505"/>
        <p:cNvGrpSpPr/>
        <p:nvPr/>
      </p:nvGrpSpPr>
      <p:grpSpPr>
        <a:xfrm>
          <a:off x="0" y="0"/>
          <a:ext cx="0" cy="0"/>
          <a:chOff x="0" y="0"/>
          <a:chExt cx="0" cy="0"/>
        </a:xfrm>
      </p:grpSpPr>
      <p:pic>
        <p:nvPicPr>
          <p:cNvPr id="506" name="Google Shape;506;p65"/>
          <p:cNvPicPr preferRelativeResize="0"/>
          <p:nvPr/>
        </p:nvPicPr>
        <p:blipFill rotWithShape="1">
          <a:blip r:embed="rId2">
            <a:alphaModFix/>
          </a:blip>
          <a:srcRect/>
          <a:stretch/>
        </p:blipFill>
        <p:spPr>
          <a:xfrm>
            <a:off x="0" y="1786"/>
            <a:ext cx="12188826" cy="6856214"/>
          </a:xfrm>
          <a:prstGeom prst="rect">
            <a:avLst/>
          </a:prstGeom>
          <a:noFill/>
          <a:ln>
            <a:noFill/>
          </a:ln>
        </p:spPr>
      </p:pic>
      <p:sp>
        <p:nvSpPr>
          <p:cNvPr id="507" name="Google Shape;507;p65"/>
          <p:cNvSpPr txBox="1">
            <a:spLocks noGrp="1"/>
          </p:cNvSpPr>
          <p:nvPr>
            <p:ph type="ctrTitle"/>
          </p:nvPr>
        </p:nvSpPr>
        <p:spPr>
          <a:xfrm>
            <a:off x="578442" y="2212735"/>
            <a:ext cx="5516100" cy="111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sz="3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8" name="Google Shape;508;p65"/>
          <p:cNvSpPr txBox="1">
            <a:spLocks noGrp="1"/>
          </p:cNvSpPr>
          <p:nvPr>
            <p:ph type="body" idx="1"/>
          </p:nvPr>
        </p:nvSpPr>
        <p:spPr>
          <a:xfrm>
            <a:off x="578442" y="3378858"/>
            <a:ext cx="5516100" cy="927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509" name="Google Shape;509;p65"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3 - Segue Slide - C">
  <p:cSld name="Seque Slide - C">
    <p:bg>
      <p:bgPr>
        <a:solidFill>
          <a:srgbClr val="90D0FE"/>
        </a:solidFill>
        <a:effectLst/>
      </p:bgPr>
    </p:bg>
    <p:spTree>
      <p:nvGrpSpPr>
        <p:cNvPr id="1" name="Shape 510"/>
        <p:cNvGrpSpPr/>
        <p:nvPr/>
      </p:nvGrpSpPr>
      <p:grpSpPr>
        <a:xfrm>
          <a:off x="0" y="0"/>
          <a:ext cx="0" cy="0"/>
          <a:chOff x="0" y="0"/>
          <a:chExt cx="0" cy="0"/>
        </a:xfrm>
      </p:grpSpPr>
      <p:pic>
        <p:nvPicPr>
          <p:cNvPr id="511" name="Google Shape;511;p66"/>
          <p:cNvPicPr preferRelativeResize="0"/>
          <p:nvPr/>
        </p:nvPicPr>
        <p:blipFill rotWithShape="1">
          <a:blip r:embed="rId2">
            <a:alphaModFix/>
          </a:blip>
          <a:srcRect/>
          <a:stretch/>
        </p:blipFill>
        <p:spPr>
          <a:xfrm>
            <a:off x="0" y="1786"/>
            <a:ext cx="12188825" cy="6856212"/>
          </a:xfrm>
          <a:prstGeom prst="rect">
            <a:avLst/>
          </a:prstGeom>
          <a:noFill/>
          <a:ln>
            <a:noFill/>
          </a:ln>
        </p:spPr>
      </p:pic>
      <p:sp>
        <p:nvSpPr>
          <p:cNvPr id="512" name="Google Shape;512;p66"/>
          <p:cNvSpPr txBox="1">
            <a:spLocks noGrp="1"/>
          </p:cNvSpPr>
          <p:nvPr>
            <p:ph type="ctrTitle"/>
          </p:nvPr>
        </p:nvSpPr>
        <p:spPr>
          <a:xfrm>
            <a:off x="578442" y="2212735"/>
            <a:ext cx="3948900" cy="111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sz="3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3" name="Google Shape;513;p66"/>
          <p:cNvSpPr txBox="1">
            <a:spLocks noGrp="1"/>
          </p:cNvSpPr>
          <p:nvPr>
            <p:ph type="body" idx="1"/>
          </p:nvPr>
        </p:nvSpPr>
        <p:spPr>
          <a:xfrm>
            <a:off x="578442" y="3378858"/>
            <a:ext cx="3948900" cy="927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514" name="Google Shape;514;p66"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I4 - Segue Slide - D">
  <p:cSld name="Seque Slide - D">
    <p:bg>
      <p:bgPr>
        <a:solidFill>
          <a:srgbClr val="90D0FE"/>
        </a:solidFill>
        <a:effectLst/>
      </p:bgPr>
    </p:bg>
    <p:spTree>
      <p:nvGrpSpPr>
        <p:cNvPr id="1" name="Shape 515"/>
        <p:cNvGrpSpPr/>
        <p:nvPr/>
      </p:nvGrpSpPr>
      <p:grpSpPr>
        <a:xfrm>
          <a:off x="0" y="0"/>
          <a:ext cx="0" cy="0"/>
          <a:chOff x="0" y="0"/>
          <a:chExt cx="0" cy="0"/>
        </a:xfrm>
      </p:grpSpPr>
      <p:pic>
        <p:nvPicPr>
          <p:cNvPr id="516" name="Google Shape;516;p67"/>
          <p:cNvPicPr preferRelativeResize="0"/>
          <p:nvPr/>
        </p:nvPicPr>
        <p:blipFill rotWithShape="1">
          <a:blip r:embed="rId2">
            <a:alphaModFix/>
          </a:blip>
          <a:srcRect/>
          <a:stretch/>
        </p:blipFill>
        <p:spPr>
          <a:xfrm>
            <a:off x="0" y="1787"/>
            <a:ext cx="12188822" cy="6856213"/>
          </a:xfrm>
          <a:prstGeom prst="rect">
            <a:avLst/>
          </a:prstGeom>
          <a:noFill/>
          <a:ln>
            <a:noFill/>
          </a:ln>
        </p:spPr>
      </p:pic>
      <p:sp>
        <p:nvSpPr>
          <p:cNvPr id="517" name="Google Shape;517;p67"/>
          <p:cNvSpPr txBox="1">
            <a:spLocks noGrp="1"/>
          </p:cNvSpPr>
          <p:nvPr>
            <p:ph type="ctrTitle"/>
          </p:nvPr>
        </p:nvSpPr>
        <p:spPr>
          <a:xfrm>
            <a:off x="578442" y="2212735"/>
            <a:ext cx="5398500" cy="111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sz="3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8" name="Google Shape;518;p67"/>
          <p:cNvSpPr txBox="1">
            <a:spLocks noGrp="1"/>
          </p:cNvSpPr>
          <p:nvPr>
            <p:ph type="body" idx="1"/>
          </p:nvPr>
        </p:nvSpPr>
        <p:spPr>
          <a:xfrm>
            <a:off x="578442" y="3378858"/>
            <a:ext cx="5398500" cy="927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pic>
        <p:nvPicPr>
          <p:cNvPr id="519" name="Google Shape;519;p67"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J1 - Speaker Slide - A">
  <p:cSld name="Speaker Slide - A">
    <p:bg>
      <p:bgPr>
        <a:solidFill>
          <a:srgbClr val="90D0FE"/>
        </a:solidFill>
        <a:effectLst/>
      </p:bgPr>
    </p:bg>
    <p:spTree>
      <p:nvGrpSpPr>
        <p:cNvPr id="1" name="Shape 520"/>
        <p:cNvGrpSpPr/>
        <p:nvPr/>
      </p:nvGrpSpPr>
      <p:grpSpPr>
        <a:xfrm>
          <a:off x="0" y="0"/>
          <a:ext cx="0" cy="0"/>
          <a:chOff x="0" y="0"/>
          <a:chExt cx="0" cy="0"/>
        </a:xfrm>
      </p:grpSpPr>
      <p:pic>
        <p:nvPicPr>
          <p:cNvPr id="521" name="Google Shape;521;p68"/>
          <p:cNvPicPr preferRelativeResize="0"/>
          <p:nvPr/>
        </p:nvPicPr>
        <p:blipFill rotWithShape="1">
          <a:blip r:embed="rId2">
            <a:alphaModFix/>
          </a:blip>
          <a:srcRect/>
          <a:stretch/>
        </p:blipFill>
        <p:spPr>
          <a:xfrm>
            <a:off x="0" y="1787"/>
            <a:ext cx="12188826" cy="6856212"/>
          </a:xfrm>
          <a:prstGeom prst="rect">
            <a:avLst/>
          </a:prstGeom>
          <a:noFill/>
          <a:ln>
            <a:noFill/>
          </a:ln>
        </p:spPr>
      </p:pic>
      <p:sp>
        <p:nvSpPr>
          <p:cNvPr id="522" name="Google Shape;522;p68"/>
          <p:cNvSpPr txBox="1">
            <a:spLocks noGrp="1"/>
          </p:cNvSpPr>
          <p:nvPr>
            <p:ph type="ctrTitle"/>
          </p:nvPr>
        </p:nvSpPr>
        <p:spPr>
          <a:xfrm>
            <a:off x="578442" y="2212735"/>
            <a:ext cx="4566600" cy="111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sz="3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3" name="Google Shape;523;p68"/>
          <p:cNvSpPr txBox="1">
            <a:spLocks noGrp="1"/>
          </p:cNvSpPr>
          <p:nvPr>
            <p:ph type="body" idx="1"/>
          </p:nvPr>
        </p:nvSpPr>
        <p:spPr>
          <a:xfrm>
            <a:off x="578442" y="3378858"/>
            <a:ext cx="4566600" cy="927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marL="914400" lvl="1" indent="-228600" algn="l" rtl="0">
              <a:spcBef>
                <a:spcPts val="3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grpSp>
        <p:nvGrpSpPr>
          <p:cNvPr id="524" name="Google Shape;524;p68"/>
          <p:cNvGrpSpPr/>
          <p:nvPr/>
        </p:nvGrpSpPr>
        <p:grpSpPr>
          <a:xfrm rot="-2280056">
            <a:off x="7892803" y="1760064"/>
            <a:ext cx="3971756" cy="2722356"/>
            <a:chOff x="8133007" y="4026588"/>
            <a:chExt cx="1929084" cy="1309200"/>
          </a:xfrm>
        </p:grpSpPr>
        <p:grpSp>
          <p:nvGrpSpPr>
            <p:cNvPr id="525" name="Google Shape;525;p68"/>
            <p:cNvGrpSpPr/>
            <p:nvPr/>
          </p:nvGrpSpPr>
          <p:grpSpPr>
            <a:xfrm rot="2982870" flipH="1">
              <a:off x="9242558" y="4137612"/>
              <a:ext cx="641761" cy="763400"/>
              <a:chOff x="379250" y="-308235"/>
              <a:chExt cx="1283912" cy="1527265"/>
            </a:xfrm>
          </p:grpSpPr>
          <p:pic>
            <p:nvPicPr>
              <p:cNvPr id="526" name="Google Shape;526;p68" descr="Google Shape;897;p6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1004831">
                <a:off x="898708" y="-256064"/>
                <a:ext cx="571566" cy="1422923"/>
              </a:xfrm>
              <a:prstGeom prst="rect">
                <a:avLst/>
              </a:prstGeom>
              <a:noFill/>
              <a:ln>
                <a:noFill/>
              </a:ln>
            </p:spPr>
          </p:pic>
          <p:pic>
            <p:nvPicPr>
              <p:cNvPr id="527" name="Google Shape;527;p68" descr="Google Shape;898;p6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57644">
                <a:off x="403223" y="91332"/>
                <a:ext cx="663818" cy="1061128"/>
              </a:xfrm>
              <a:prstGeom prst="rect">
                <a:avLst/>
              </a:prstGeom>
              <a:noFill/>
              <a:ln>
                <a:noFill/>
              </a:ln>
            </p:spPr>
          </p:pic>
        </p:grpSp>
        <p:sp>
          <p:nvSpPr>
            <p:cNvPr id="528" name="Google Shape;528;p68"/>
            <p:cNvSpPr/>
            <p:nvPr/>
          </p:nvSpPr>
          <p:spPr>
            <a:xfrm>
              <a:off x="8133007" y="4026588"/>
              <a:ext cx="1323600" cy="1309200"/>
            </a:xfrm>
            <a:prstGeom prst="ellipse">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grpSp>
      <p:pic>
        <p:nvPicPr>
          <p:cNvPr id="529" name="Google Shape;529;p68" descr="Icon&#10;&#10;Description automatically generated"/>
          <p:cNvPicPr preferRelativeResize="0"/>
          <p:nvPr/>
        </p:nvPicPr>
        <p:blipFill rotWithShape="1">
          <a:blip r:embed="rId5">
            <a:alphaModFix amt="65000"/>
          </a:blip>
          <a:srcRect/>
          <a:stretch/>
        </p:blipFill>
        <p:spPr>
          <a:xfrm>
            <a:off x="1515937" y="5244091"/>
            <a:ext cx="1088207" cy="441370"/>
          </a:xfrm>
          <a:prstGeom prst="rect">
            <a:avLst/>
          </a:prstGeom>
          <a:noFill/>
          <a:ln>
            <a:noFill/>
          </a:ln>
        </p:spPr>
      </p:pic>
      <p:pic>
        <p:nvPicPr>
          <p:cNvPr id="530" name="Google Shape;530;p68" descr="Icon&#10;&#10;Description automatically generated"/>
          <p:cNvPicPr preferRelativeResize="0"/>
          <p:nvPr/>
        </p:nvPicPr>
        <p:blipFill rotWithShape="1">
          <a:blip r:embed="rId5" cstate="screen">
            <a:alphaModFix amt="25000"/>
            <a:extLst>
              <a:ext uri="{28A0092B-C50C-407E-A947-70E740481C1C}">
                <a14:useLocalDpi xmlns:a14="http://schemas.microsoft.com/office/drawing/2010/main"/>
              </a:ext>
            </a:extLst>
          </a:blip>
          <a:srcRect/>
          <a:stretch/>
        </p:blipFill>
        <p:spPr>
          <a:xfrm>
            <a:off x="427430" y="561168"/>
            <a:ext cx="847224" cy="34362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J2 - Speaker Slide - B">
  <p:cSld name="Speaker Slide - B">
    <p:bg>
      <p:bgPr>
        <a:solidFill>
          <a:srgbClr val="90D0FE"/>
        </a:solidFill>
        <a:effectLst/>
      </p:bgPr>
    </p:bg>
    <p:spTree>
      <p:nvGrpSpPr>
        <p:cNvPr id="1" name="Shape 531"/>
        <p:cNvGrpSpPr/>
        <p:nvPr/>
      </p:nvGrpSpPr>
      <p:grpSpPr>
        <a:xfrm>
          <a:off x="0" y="0"/>
          <a:ext cx="0" cy="0"/>
          <a:chOff x="0" y="0"/>
          <a:chExt cx="0" cy="0"/>
        </a:xfrm>
      </p:grpSpPr>
      <p:pic>
        <p:nvPicPr>
          <p:cNvPr id="532" name="Google Shape;532;p69"/>
          <p:cNvPicPr preferRelativeResize="0"/>
          <p:nvPr/>
        </p:nvPicPr>
        <p:blipFill rotWithShape="1">
          <a:blip r:embed="rId2">
            <a:alphaModFix/>
          </a:blip>
          <a:srcRect/>
          <a:stretch/>
        </p:blipFill>
        <p:spPr>
          <a:xfrm>
            <a:off x="0" y="1787"/>
            <a:ext cx="12188826" cy="6856212"/>
          </a:xfrm>
          <a:prstGeom prst="rect">
            <a:avLst/>
          </a:prstGeom>
          <a:noFill/>
          <a:ln>
            <a:noFill/>
          </a:ln>
        </p:spPr>
      </p:pic>
      <p:sp>
        <p:nvSpPr>
          <p:cNvPr id="533" name="Google Shape;533;p69"/>
          <p:cNvSpPr txBox="1">
            <a:spLocks noGrp="1"/>
          </p:cNvSpPr>
          <p:nvPr>
            <p:ph type="ctrTitle"/>
          </p:nvPr>
        </p:nvSpPr>
        <p:spPr>
          <a:xfrm>
            <a:off x="578442" y="2212735"/>
            <a:ext cx="4566600" cy="111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sz="3600" b="1">
                <a:solidFill>
                  <a:schemeClr val="accent1"/>
                </a:solidFill>
                <a:latin typeface="Salesforce Sans"/>
                <a:ea typeface="Salesforce Sans"/>
                <a:cs typeface="Salesforce Sans"/>
                <a:sym typeface="Salesforce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4" name="Google Shape;534;p69"/>
          <p:cNvSpPr txBox="1">
            <a:spLocks noGrp="1"/>
          </p:cNvSpPr>
          <p:nvPr>
            <p:ph type="body" idx="1"/>
          </p:nvPr>
        </p:nvSpPr>
        <p:spPr>
          <a:xfrm>
            <a:off x="578442" y="3378858"/>
            <a:ext cx="4566600" cy="927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marL="914400" lvl="1" indent="-228600" algn="l" rtl="0">
              <a:spcBef>
                <a:spcPts val="3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grpSp>
        <p:nvGrpSpPr>
          <p:cNvPr id="535" name="Google Shape;535;p69"/>
          <p:cNvGrpSpPr/>
          <p:nvPr/>
        </p:nvGrpSpPr>
        <p:grpSpPr>
          <a:xfrm>
            <a:off x="7668325" y="4239259"/>
            <a:ext cx="2342423" cy="1585572"/>
            <a:chOff x="8133007" y="4026588"/>
            <a:chExt cx="1934128" cy="1309200"/>
          </a:xfrm>
        </p:grpSpPr>
        <p:grpSp>
          <p:nvGrpSpPr>
            <p:cNvPr id="536" name="Google Shape;536;p69"/>
            <p:cNvGrpSpPr/>
            <p:nvPr/>
          </p:nvGrpSpPr>
          <p:grpSpPr>
            <a:xfrm rot="2982870" flipH="1">
              <a:off x="9247601" y="4381842"/>
              <a:ext cx="641761" cy="763400"/>
              <a:chOff x="0" y="0"/>
              <a:chExt cx="1283913" cy="1527265"/>
            </a:xfrm>
          </p:grpSpPr>
          <p:pic>
            <p:nvPicPr>
              <p:cNvPr id="537" name="Google Shape;537;p69" descr="Google Shape;897;p6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1004831">
                <a:off x="519459" y="52171"/>
                <a:ext cx="571566" cy="1422923"/>
              </a:xfrm>
              <a:prstGeom prst="rect">
                <a:avLst/>
              </a:prstGeom>
              <a:noFill/>
              <a:ln>
                <a:noFill/>
              </a:ln>
            </p:spPr>
          </p:pic>
          <p:pic>
            <p:nvPicPr>
              <p:cNvPr id="538" name="Google Shape;538;p69" descr="Google Shape;898;p6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57644">
                <a:off x="23973" y="399565"/>
                <a:ext cx="663818" cy="1061128"/>
              </a:xfrm>
              <a:prstGeom prst="rect">
                <a:avLst/>
              </a:prstGeom>
              <a:noFill/>
              <a:ln>
                <a:noFill/>
              </a:ln>
            </p:spPr>
          </p:pic>
        </p:grpSp>
        <p:sp>
          <p:nvSpPr>
            <p:cNvPr id="539" name="Google Shape;539;p69"/>
            <p:cNvSpPr/>
            <p:nvPr/>
          </p:nvSpPr>
          <p:spPr>
            <a:xfrm>
              <a:off x="8133007" y="4026588"/>
              <a:ext cx="1309200" cy="1309200"/>
            </a:xfrm>
            <a:prstGeom prst="ellipse">
              <a:avLst/>
            </a:prstGeom>
            <a:solidFill>
              <a:srgbClr val="FFFFF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grpSp>
      <p:grpSp>
        <p:nvGrpSpPr>
          <p:cNvPr id="540" name="Google Shape;540;p69"/>
          <p:cNvGrpSpPr/>
          <p:nvPr/>
        </p:nvGrpSpPr>
        <p:grpSpPr>
          <a:xfrm>
            <a:off x="7846173" y="454717"/>
            <a:ext cx="3511500" cy="4242547"/>
            <a:chOff x="7820971" y="120724"/>
            <a:chExt cx="3511500" cy="4242547"/>
          </a:xfrm>
        </p:grpSpPr>
        <p:grpSp>
          <p:nvGrpSpPr>
            <p:cNvPr id="541" name="Google Shape;541;p69"/>
            <p:cNvGrpSpPr/>
            <p:nvPr/>
          </p:nvGrpSpPr>
          <p:grpSpPr>
            <a:xfrm rot="-270569">
              <a:off x="9439862" y="155522"/>
              <a:ext cx="924454" cy="997803"/>
              <a:chOff x="0" y="-2"/>
              <a:chExt cx="1849472" cy="1996216"/>
            </a:xfrm>
          </p:grpSpPr>
          <p:pic>
            <p:nvPicPr>
              <p:cNvPr id="542" name="Google Shape;542;p69" descr="Google Shape;897;p63"/>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rot="-1004842">
                <a:off x="621217" y="67536"/>
                <a:ext cx="739893" cy="1841978"/>
              </a:xfrm>
              <a:prstGeom prst="rect">
                <a:avLst/>
              </a:prstGeom>
              <a:noFill/>
              <a:ln>
                <a:noFill/>
              </a:ln>
            </p:spPr>
          </p:pic>
          <p:pic>
            <p:nvPicPr>
              <p:cNvPr id="543" name="Google Shape;543;p69" descr="Google Shape;898;p63"/>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rot="-157637">
                <a:off x="31033" y="603603"/>
                <a:ext cx="859314" cy="1373638"/>
              </a:xfrm>
              <a:prstGeom prst="rect">
                <a:avLst/>
              </a:prstGeom>
              <a:noFill/>
              <a:ln>
                <a:noFill/>
              </a:ln>
            </p:spPr>
          </p:pic>
          <p:pic>
            <p:nvPicPr>
              <p:cNvPr id="544" name="Google Shape;544;p69" descr="Google Shape;898;p63"/>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rot="-157638" flipH="1">
                <a:off x="1193588" y="933650"/>
                <a:ext cx="633023" cy="1011908"/>
              </a:xfrm>
              <a:prstGeom prst="rect">
                <a:avLst/>
              </a:prstGeom>
              <a:noFill/>
              <a:ln>
                <a:noFill/>
              </a:ln>
            </p:spPr>
          </p:pic>
        </p:grpSp>
        <p:sp>
          <p:nvSpPr>
            <p:cNvPr id="545" name="Google Shape;545;p69"/>
            <p:cNvSpPr/>
            <p:nvPr/>
          </p:nvSpPr>
          <p:spPr>
            <a:xfrm>
              <a:off x="7820971" y="851771"/>
              <a:ext cx="3511500" cy="3511500"/>
            </a:xfrm>
            <a:prstGeom prst="ellipse">
              <a:avLst/>
            </a:prstGeom>
            <a:solidFill>
              <a:srgbClr val="DED6CF"/>
            </a:solidFill>
            <a:ln>
              <a:noFill/>
            </a:ln>
            <a:effectLst>
              <a:outerShdw blurRad="304800" dist="114300" dir="3660000" algn="tl" rotWithShape="0">
                <a:srgbClr val="000000">
                  <a:alpha val="164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grpSp>
      <p:sp>
        <p:nvSpPr>
          <p:cNvPr id="546" name="Google Shape;546;p69"/>
          <p:cNvSpPr/>
          <p:nvPr/>
        </p:nvSpPr>
        <p:spPr>
          <a:xfrm>
            <a:off x="7855600" y="1194723"/>
            <a:ext cx="3511500" cy="3511200"/>
          </a:xfrm>
          <a:prstGeom prst="ellipse">
            <a:avLst/>
          </a:prstGeom>
          <a:solidFill>
            <a:srgbClr val="DED6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sp>
        <p:nvSpPr>
          <p:cNvPr id="547" name="Google Shape;547;p69"/>
          <p:cNvSpPr/>
          <p:nvPr/>
        </p:nvSpPr>
        <p:spPr>
          <a:xfrm>
            <a:off x="8647393" y="2230919"/>
            <a:ext cx="2057700" cy="156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i="0" u="none" strike="noStrike">
                <a:solidFill>
                  <a:schemeClr val="accent2"/>
                </a:solidFill>
                <a:latin typeface="Salesforce Sans"/>
                <a:ea typeface="Salesforce Sans"/>
                <a:cs typeface="Salesforce Sans"/>
                <a:sym typeface="Salesforce Sans"/>
              </a:rPr>
              <a:t>Google Slides does not have an image placeholder option. </a:t>
            </a:r>
            <a:br>
              <a:rPr lang="en-US" sz="1200" b="1" i="0" u="none" strike="noStrike">
                <a:solidFill>
                  <a:schemeClr val="accent2"/>
                </a:solidFill>
                <a:latin typeface="Salesforce Sans"/>
                <a:ea typeface="Salesforce Sans"/>
                <a:cs typeface="Salesforce Sans"/>
                <a:sym typeface="Salesforce Sans"/>
              </a:rPr>
            </a:br>
            <a:endParaRPr sz="1200" b="1" i="0" u="none" strike="noStrike">
              <a:solidFill>
                <a:schemeClr val="accent2"/>
              </a:solidFill>
              <a:latin typeface="Salesforce Sans"/>
              <a:ea typeface="Salesforce Sans"/>
              <a:cs typeface="Salesforce Sans"/>
              <a:sym typeface="Salesforce Sans"/>
            </a:endParaRPr>
          </a:p>
          <a:p>
            <a:pPr marL="0" marR="0" lvl="0" indent="0" algn="ctr" rtl="0">
              <a:spcBef>
                <a:spcPts val="0"/>
              </a:spcBef>
              <a:spcAft>
                <a:spcPts val="0"/>
              </a:spcAft>
              <a:buNone/>
            </a:pPr>
            <a:r>
              <a:rPr lang="en-US" sz="1200" b="1" i="0" u="none" strike="noStrike">
                <a:solidFill>
                  <a:schemeClr val="accent2"/>
                </a:solidFill>
                <a:latin typeface="Salesforce Sans"/>
                <a:ea typeface="Salesforce Sans"/>
                <a:cs typeface="Salesforce Sans"/>
                <a:sym typeface="Salesforce Sans"/>
              </a:rPr>
              <a:t>Please place an image of speaker over this circle manually.  Place Logo in circle below. </a:t>
            </a:r>
            <a:endParaRPr sz="1200" b="1">
              <a:solidFill>
                <a:schemeClr val="accent2"/>
              </a:solidFill>
              <a:latin typeface="Salesforce Sans"/>
              <a:ea typeface="Salesforce Sans"/>
              <a:cs typeface="Salesforce Sans"/>
              <a:sym typeface="Salesforce Sans"/>
            </a:endParaRPr>
          </a:p>
        </p:txBody>
      </p:sp>
      <p:pic>
        <p:nvPicPr>
          <p:cNvPr id="548" name="Google Shape;548;p69" descr="Icon&#10;&#10;Description automatically generated"/>
          <p:cNvPicPr preferRelativeResize="0"/>
          <p:nvPr/>
        </p:nvPicPr>
        <p:blipFill rotWithShape="1">
          <a:blip r:embed="rId8">
            <a:alphaModFix amt="65000"/>
          </a:blip>
          <a:srcRect/>
          <a:stretch/>
        </p:blipFill>
        <p:spPr>
          <a:xfrm>
            <a:off x="1515937" y="5244091"/>
            <a:ext cx="1088207" cy="441370"/>
          </a:xfrm>
          <a:prstGeom prst="rect">
            <a:avLst/>
          </a:prstGeom>
          <a:noFill/>
          <a:ln>
            <a:noFill/>
          </a:ln>
        </p:spPr>
      </p:pic>
      <p:pic>
        <p:nvPicPr>
          <p:cNvPr id="549" name="Google Shape;549;p69" descr="Icon&#10;&#10;Description automatically generated"/>
          <p:cNvPicPr preferRelativeResize="0"/>
          <p:nvPr/>
        </p:nvPicPr>
        <p:blipFill rotWithShape="1">
          <a:blip r:embed="rId8" cstate="screen">
            <a:alphaModFix amt="25000"/>
            <a:extLst>
              <a:ext uri="{28A0092B-C50C-407E-A947-70E740481C1C}">
                <a14:useLocalDpi xmlns:a14="http://schemas.microsoft.com/office/drawing/2010/main"/>
              </a:ext>
            </a:extLst>
          </a:blip>
          <a:srcRect/>
          <a:stretch/>
        </p:blipFill>
        <p:spPr>
          <a:xfrm>
            <a:off x="427430" y="561168"/>
            <a:ext cx="847224" cy="34362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1 - Panelist Slide - 3-Up">
  <p:cSld name="Panelist Slide - 3-Up">
    <p:spTree>
      <p:nvGrpSpPr>
        <p:cNvPr id="1" name="Shape 550"/>
        <p:cNvGrpSpPr/>
        <p:nvPr/>
      </p:nvGrpSpPr>
      <p:grpSpPr>
        <a:xfrm>
          <a:off x="0" y="0"/>
          <a:ext cx="0" cy="0"/>
          <a:chOff x="0" y="0"/>
          <a:chExt cx="0" cy="0"/>
        </a:xfrm>
      </p:grpSpPr>
      <p:sp>
        <p:nvSpPr>
          <p:cNvPr id="551" name="Google Shape;551;p70"/>
          <p:cNvSpPr/>
          <p:nvPr/>
        </p:nvSpPr>
        <p:spPr>
          <a:xfrm>
            <a:off x="-1" y="6206302"/>
            <a:ext cx="12186072" cy="65167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552" name="Google Shape;552;p70"/>
          <p:cNvSpPr txBox="1">
            <a:spLocks noGrp="1"/>
          </p:cNvSpPr>
          <p:nvPr>
            <p:ph type="body" idx="1"/>
          </p:nvPr>
        </p:nvSpPr>
        <p:spPr>
          <a:xfrm>
            <a:off x="1016948" y="4405734"/>
            <a:ext cx="3335400" cy="850800"/>
          </a:xfrm>
          <a:prstGeom prst="rect">
            <a:avLst/>
          </a:prstGeom>
          <a:noFill/>
          <a:ln>
            <a:noFill/>
          </a:ln>
        </p:spPr>
        <p:txBody>
          <a:bodyPr spcFirstLastPara="1" wrap="square" lIns="9125" tIns="0" rIns="0" bIns="0" anchor="t" anchorCtr="0">
            <a:noAutofit/>
          </a:bodyPr>
          <a:lstStyle>
            <a:lvl1pPr marL="457200" lvl="0" indent="-228600" algn="ctr" rtl="0">
              <a:spcBef>
                <a:spcPts val="600"/>
              </a:spcBef>
              <a:spcAft>
                <a:spcPts val="0"/>
              </a:spcAft>
              <a:buSzPts val="1600"/>
              <a:buNone/>
              <a:defRPr sz="1600">
                <a:solidFill>
                  <a:schemeClr val="accent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17500" algn="l" rtl="0">
              <a:spcBef>
                <a:spcPts val="600"/>
              </a:spcBef>
              <a:spcAft>
                <a:spcPts val="0"/>
              </a:spcAft>
              <a:buSzPts val="1400"/>
              <a:buChar char="•"/>
              <a:defRPr sz="1400">
                <a:solidFill>
                  <a:schemeClr val="lt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53" name="Google Shape;553;p70"/>
          <p:cNvSpPr txBox="1">
            <a:spLocks noGrp="1"/>
          </p:cNvSpPr>
          <p:nvPr>
            <p:ph type="body" idx="2"/>
          </p:nvPr>
        </p:nvSpPr>
        <p:spPr>
          <a:xfrm>
            <a:off x="4456921" y="4405734"/>
            <a:ext cx="3331500" cy="850800"/>
          </a:xfrm>
          <a:prstGeom prst="rect">
            <a:avLst/>
          </a:prstGeom>
          <a:noFill/>
          <a:ln>
            <a:noFill/>
          </a:ln>
        </p:spPr>
        <p:txBody>
          <a:bodyPr spcFirstLastPara="1" wrap="square" lIns="9125" tIns="0" rIns="0" bIns="0" anchor="t" anchorCtr="0">
            <a:noAutofit/>
          </a:bodyPr>
          <a:lstStyle>
            <a:lvl1pPr marL="457200" lvl="0" indent="-228600" algn="ctr" rtl="0">
              <a:spcBef>
                <a:spcPts val="600"/>
              </a:spcBef>
              <a:spcAft>
                <a:spcPts val="0"/>
              </a:spcAft>
              <a:buSzPts val="1600"/>
              <a:buNone/>
              <a:defRPr sz="1600">
                <a:solidFill>
                  <a:schemeClr val="accent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17500" algn="l" rtl="0">
              <a:spcBef>
                <a:spcPts val="600"/>
              </a:spcBef>
              <a:spcAft>
                <a:spcPts val="0"/>
              </a:spcAft>
              <a:buSzPts val="1400"/>
              <a:buChar char="•"/>
              <a:defRPr sz="1400">
                <a:solidFill>
                  <a:schemeClr val="lt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54" name="Google Shape;554;p70"/>
          <p:cNvSpPr txBox="1">
            <a:spLocks noGrp="1"/>
          </p:cNvSpPr>
          <p:nvPr>
            <p:ph type="body" idx="3"/>
          </p:nvPr>
        </p:nvSpPr>
        <p:spPr>
          <a:xfrm>
            <a:off x="954448" y="3829253"/>
            <a:ext cx="34605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600"/>
              <a:buNone/>
              <a:defRPr sz="1600" b="1">
                <a:solidFill>
                  <a:schemeClr val="dk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55" name="Google Shape;555;p70"/>
          <p:cNvSpPr txBox="1">
            <a:spLocks noGrp="1"/>
          </p:cNvSpPr>
          <p:nvPr>
            <p:ph type="body" idx="4"/>
          </p:nvPr>
        </p:nvSpPr>
        <p:spPr>
          <a:xfrm>
            <a:off x="4392502" y="3829253"/>
            <a:ext cx="34605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600"/>
              <a:buNone/>
              <a:defRPr sz="1600" b="1">
                <a:solidFill>
                  <a:schemeClr val="dk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56" name="Google Shape;556;p70"/>
          <p:cNvSpPr>
            <a:spLocks noGrp="1"/>
          </p:cNvSpPr>
          <p:nvPr>
            <p:ph type="pic" idx="5"/>
          </p:nvPr>
        </p:nvSpPr>
        <p:spPr>
          <a:xfrm>
            <a:off x="1491447" y="1447831"/>
            <a:ext cx="2386500" cy="23814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91425" tIns="91425" rIns="91425" bIns="91425" anchor="ctr" anchorCtr="0">
            <a:noAutofit/>
          </a:bodyPr>
          <a:lstStyle>
            <a:lvl1pPr marR="0" lvl="0" algn="l" rtl="0">
              <a:spcBef>
                <a:spcPts val="1100"/>
              </a:spcBef>
              <a:spcAft>
                <a:spcPts val="0"/>
              </a:spcAft>
              <a:buClr>
                <a:srgbClr val="7F7F7F"/>
              </a:buClr>
              <a:buSzPts val="1800"/>
              <a:buFont typeface="Arial"/>
              <a:buNone/>
              <a:defRPr sz="1800" b="0" i="0" u="none" strike="noStrike" cap="none">
                <a:solidFill>
                  <a:srgbClr val="FFFFFF"/>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6pPr>
            <a:lvl7pPr marR="0" lvl="6"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7pPr>
            <a:lvl8pPr marR="0" lvl="7"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8pPr>
            <a:lvl9pPr marR="0" lvl="8"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9pPr>
          </a:lstStyle>
          <a:p>
            <a:endParaRPr/>
          </a:p>
        </p:txBody>
      </p:sp>
      <p:sp>
        <p:nvSpPr>
          <p:cNvPr id="557" name="Google Shape;557;p70"/>
          <p:cNvSpPr>
            <a:spLocks noGrp="1"/>
          </p:cNvSpPr>
          <p:nvPr>
            <p:ph type="pic" idx="6"/>
          </p:nvPr>
        </p:nvSpPr>
        <p:spPr>
          <a:xfrm>
            <a:off x="4929501" y="1447831"/>
            <a:ext cx="2386500" cy="23814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91425" tIns="91425" rIns="91425" bIns="91425" anchor="ctr" anchorCtr="0">
            <a:noAutofit/>
          </a:bodyPr>
          <a:lstStyle>
            <a:lvl1pPr marR="0" lvl="0" algn="l" rtl="0">
              <a:spcBef>
                <a:spcPts val="1100"/>
              </a:spcBef>
              <a:spcAft>
                <a:spcPts val="0"/>
              </a:spcAft>
              <a:buClr>
                <a:srgbClr val="7F7F7F"/>
              </a:buClr>
              <a:buSzPts val="1800"/>
              <a:buFont typeface="Arial"/>
              <a:buNone/>
              <a:defRPr sz="1800" b="0" i="0" u="none" strike="noStrike" cap="none">
                <a:solidFill>
                  <a:srgbClr val="FFFFFF"/>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6pPr>
            <a:lvl7pPr marR="0" lvl="6"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7pPr>
            <a:lvl8pPr marR="0" lvl="7"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8pPr>
            <a:lvl9pPr marR="0" lvl="8"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9pPr>
          </a:lstStyle>
          <a:p>
            <a:endParaRPr/>
          </a:p>
        </p:txBody>
      </p:sp>
      <p:sp>
        <p:nvSpPr>
          <p:cNvPr id="558" name="Google Shape;558;p70"/>
          <p:cNvSpPr txBox="1">
            <a:spLocks noGrp="1"/>
          </p:cNvSpPr>
          <p:nvPr>
            <p:ph type="body" idx="7"/>
          </p:nvPr>
        </p:nvSpPr>
        <p:spPr>
          <a:xfrm>
            <a:off x="7844355" y="4405734"/>
            <a:ext cx="3335400" cy="850800"/>
          </a:xfrm>
          <a:prstGeom prst="rect">
            <a:avLst/>
          </a:prstGeom>
          <a:noFill/>
          <a:ln>
            <a:noFill/>
          </a:ln>
        </p:spPr>
        <p:txBody>
          <a:bodyPr spcFirstLastPara="1" wrap="square" lIns="9125" tIns="0" rIns="0" bIns="0" anchor="t" anchorCtr="0">
            <a:noAutofit/>
          </a:bodyPr>
          <a:lstStyle>
            <a:lvl1pPr marL="457200" lvl="0" indent="-228600" algn="ctr" rtl="0">
              <a:spcBef>
                <a:spcPts val="600"/>
              </a:spcBef>
              <a:spcAft>
                <a:spcPts val="0"/>
              </a:spcAft>
              <a:buSzPts val="1600"/>
              <a:buNone/>
              <a:defRPr sz="1600">
                <a:solidFill>
                  <a:schemeClr val="accent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17500" algn="l" rtl="0">
              <a:spcBef>
                <a:spcPts val="600"/>
              </a:spcBef>
              <a:spcAft>
                <a:spcPts val="0"/>
              </a:spcAft>
              <a:buSzPts val="1400"/>
              <a:buChar char="•"/>
              <a:defRPr sz="1400">
                <a:solidFill>
                  <a:schemeClr val="lt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59" name="Google Shape;559;p70"/>
          <p:cNvSpPr txBox="1">
            <a:spLocks noGrp="1"/>
          </p:cNvSpPr>
          <p:nvPr>
            <p:ph type="body" idx="8"/>
          </p:nvPr>
        </p:nvSpPr>
        <p:spPr>
          <a:xfrm>
            <a:off x="7781855" y="3829253"/>
            <a:ext cx="34605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600"/>
              <a:buNone/>
              <a:defRPr sz="1600" b="1">
                <a:solidFill>
                  <a:schemeClr val="dk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60" name="Google Shape;560;p70"/>
          <p:cNvSpPr>
            <a:spLocks noGrp="1"/>
          </p:cNvSpPr>
          <p:nvPr>
            <p:ph type="pic" idx="9"/>
          </p:nvPr>
        </p:nvSpPr>
        <p:spPr>
          <a:xfrm>
            <a:off x="8318854" y="1447831"/>
            <a:ext cx="2386500" cy="23814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91425" tIns="91425" rIns="91425" bIns="91425" anchor="ctr" anchorCtr="0">
            <a:noAutofit/>
          </a:bodyPr>
          <a:lstStyle>
            <a:lvl1pPr marR="0" lvl="0" algn="l" rtl="0">
              <a:spcBef>
                <a:spcPts val="1100"/>
              </a:spcBef>
              <a:spcAft>
                <a:spcPts val="0"/>
              </a:spcAft>
              <a:buClr>
                <a:srgbClr val="7F7F7F"/>
              </a:buClr>
              <a:buSzPts val="1800"/>
              <a:buFont typeface="Arial"/>
              <a:buNone/>
              <a:defRPr sz="1800" b="0" i="0" u="none" strike="noStrike" cap="none">
                <a:solidFill>
                  <a:srgbClr val="FFFFFF"/>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6pPr>
            <a:lvl7pPr marR="0" lvl="6"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7pPr>
            <a:lvl8pPr marR="0" lvl="7"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8pPr>
            <a:lvl9pPr marR="0" lvl="8"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9pPr>
          </a:lstStyle>
          <a:p>
            <a:endParaRPr/>
          </a:p>
        </p:txBody>
      </p:sp>
      <p:pic>
        <p:nvPicPr>
          <p:cNvPr id="561" name="Google Shape;561;p70"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562" name="Google Shape;562;p70"/>
          <p:cNvSpPr txBox="1">
            <a:spLocks noGrp="1"/>
          </p:cNvSpPr>
          <p:nvPr>
            <p:ph type="title"/>
          </p:nvPr>
        </p:nvSpPr>
        <p:spPr>
          <a:xfrm>
            <a:off x="571504"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563" name="Google Shape;563;p70" descr="Footer 3.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10345109" y="5768761"/>
            <a:ext cx="1853444" cy="1098100"/>
          </a:xfrm>
          <a:prstGeom prst="rect">
            <a:avLst/>
          </a:prstGeom>
          <a:noFill/>
          <a:ln>
            <a:noFill/>
          </a:ln>
        </p:spPr>
      </p:pic>
      <p:pic>
        <p:nvPicPr>
          <p:cNvPr id="564" name="Google Shape;564;p70" descr="Imag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flipH="1">
            <a:off x="11463662" y="6029298"/>
            <a:ext cx="507060" cy="557516"/>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L2 - Panelist Slide - 5 Up">
  <p:cSld name="Panelist Slide - 5 Up">
    <p:spTree>
      <p:nvGrpSpPr>
        <p:cNvPr id="1" name="Shape 565"/>
        <p:cNvGrpSpPr/>
        <p:nvPr/>
      </p:nvGrpSpPr>
      <p:grpSpPr>
        <a:xfrm>
          <a:off x="0" y="0"/>
          <a:ext cx="0" cy="0"/>
          <a:chOff x="0" y="0"/>
          <a:chExt cx="0" cy="0"/>
        </a:xfrm>
      </p:grpSpPr>
      <p:sp>
        <p:nvSpPr>
          <p:cNvPr id="566" name="Google Shape;566;p71"/>
          <p:cNvSpPr/>
          <p:nvPr/>
        </p:nvSpPr>
        <p:spPr>
          <a:xfrm>
            <a:off x="-1" y="6206302"/>
            <a:ext cx="12186072" cy="65167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sp>
        <p:nvSpPr>
          <p:cNvPr id="567" name="Google Shape;567;p71"/>
          <p:cNvSpPr txBox="1">
            <a:spLocks noGrp="1"/>
          </p:cNvSpPr>
          <p:nvPr>
            <p:ph type="body" idx="1"/>
          </p:nvPr>
        </p:nvSpPr>
        <p:spPr>
          <a:xfrm>
            <a:off x="418890" y="3228950"/>
            <a:ext cx="21486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400"/>
              <a:buNone/>
              <a:defRPr sz="1400" b="1">
                <a:solidFill>
                  <a:schemeClr val="dk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68" name="Google Shape;568;p71"/>
          <p:cNvSpPr txBox="1">
            <a:spLocks noGrp="1"/>
          </p:cNvSpPr>
          <p:nvPr>
            <p:ph type="body" idx="2"/>
          </p:nvPr>
        </p:nvSpPr>
        <p:spPr>
          <a:xfrm>
            <a:off x="2774348" y="3805431"/>
            <a:ext cx="2070900" cy="850800"/>
          </a:xfrm>
          <a:prstGeom prst="rect">
            <a:avLst/>
          </a:prstGeom>
          <a:noFill/>
          <a:ln>
            <a:noFill/>
          </a:ln>
        </p:spPr>
        <p:txBody>
          <a:bodyPr spcFirstLastPara="1" wrap="square" lIns="9125" tIns="0" rIns="0" bIns="0" anchor="t" anchorCtr="0">
            <a:noAutofit/>
          </a:bodyPr>
          <a:lstStyle>
            <a:lvl1pPr marL="457200" lvl="0" indent="-228600" algn="ctr" rtl="0">
              <a:spcBef>
                <a:spcPts val="600"/>
              </a:spcBef>
              <a:spcAft>
                <a:spcPts val="0"/>
              </a:spcAft>
              <a:buSzPts val="1400"/>
              <a:buNone/>
              <a:defRPr sz="1400">
                <a:solidFill>
                  <a:schemeClr val="accent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17500" algn="l" rtl="0">
              <a:spcBef>
                <a:spcPts val="600"/>
              </a:spcBef>
              <a:spcAft>
                <a:spcPts val="0"/>
              </a:spcAft>
              <a:buSzPts val="1400"/>
              <a:buChar char="•"/>
              <a:defRPr sz="1400">
                <a:solidFill>
                  <a:schemeClr val="lt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69" name="Google Shape;569;p71"/>
          <p:cNvSpPr txBox="1">
            <a:spLocks noGrp="1"/>
          </p:cNvSpPr>
          <p:nvPr>
            <p:ph type="body" idx="3"/>
          </p:nvPr>
        </p:nvSpPr>
        <p:spPr>
          <a:xfrm>
            <a:off x="5090926" y="3805431"/>
            <a:ext cx="2068500" cy="850800"/>
          </a:xfrm>
          <a:prstGeom prst="rect">
            <a:avLst/>
          </a:prstGeom>
          <a:noFill/>
          <a:ln>
            <a:noFill/>
          </a:ln>
        </p:spPr>
        <p:txBody>
          <a:bodyPr spcFirstLastPara="1" wrap="square" lIns="9125" tIns="0" rIns="0" bIns="0" anchor="t" anchorCtr="0">
            <a:noAutofit/>
          </a:bodyPr>
          <a:lstStyle>
            <a:lvl1pPr marL="457200" lvl="0" indent="-228600" algn="ctr" rtl="0">
              <a:spcBef>
                <a:spcPts val="600"/>
              </a:spcBef>
              <a:spcAft>
                <a:spcPts val="0"/>
              </a:spcAft>
              <a:buSzPts val="1400"/>
              <a:buNone/>
              <a:defRPr sz="1400">
                <a:solidFill>
                  <a:schemeClr val="accent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17500" algn="l" rtl="0">
              <a:spcBef>
                <a:spcPts val="600"/>
              </a:spcBef>
              <a:spcAft>
                <a:spcPts val="0"/>
              </a:spcAft>
              <a:buSzPts val="1400"/>
              <a:buChar char="•"/>
              <a:defRPr sz="1400">
                <a:solidFill>
                  <a:schemeClr val="lt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70" name="Google Shape;570;p71"/>
          <p:cNvSpPr txBox="1">
            <a:spLocks noGrp="1"/>
          </p:cNvSpPr>
          <p:nvPr>
            <p:ph type="body" idx="4"/>
          </p:nvPr>
        </p:nvSpPr>
        <p:spPr>
          <a:xfrm>
            <a:off x="2744612" y="3228950"/>
            <a:ext cx="21486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400"/>
              <a:buNone/>
              <a:defRPr sz="1400" b="1">
                <a:solidFill>
                  <a:schemeClr val="dk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71" name="Google Shape;571;p71"/>
          <p:cNvSpPr txBox="1">
            <a:spLocks noGrp="1"/>
          </p:cNvSpPr>
          <p:nvPr>
            <p:ph type="body" idx="5"/>
          </p:nvPr>
        </p:nvSpPr>
        <p:spPr>
          <a:xfrm>
            <a:off x="5048381" y="3228950"/>
            <a:ext cx="21486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400"/>
              <a:buNone/>
              <a:defRPr sz="1400" b="1">
                <a:solidFill>
                  <a:schemeClr val="dk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72" name="Google Shape;572;p71"/>
          <p:cNvSpPr>
            <a:spLocks noGrp="1"/>
          </p:cNvSpPr>
          <p:nvPr>
            <p:ph type="pic" idx="6"/>
          </p:nvPr>
        </p:nvSpPr>
        <p:spPr>
          <a:xfrm>
            <a:off x="652226" y="1553041"/>
            <a:ext cx="1681800" cy="16785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91425" tIns="91425" rIns="91425" bIns="91425" anchor="ctr" anchorCtr="0">
            <a:noAutofit/>
          </a:bodyPr>
          <a:lstStyle>
            <a:lvl1pPr marR="0" lvl="0" algn="l" rtl="0">
              <a:spcBef>
                <a:spcPts val="1100"/>
              </a:spcBef>
              <a:spcAft>
                <a:spcPts val="0"/>
              </a:spcAft>
              <a:buClr>
                <a:srgbClr val="7F7F7F"/>
              </a:buClr>
              <a:buSzPts val="1800"/>
              <a:buFont typeface="Arial"/>
              <a:buNone/>
              <a:defRPr sz="1800" b="0" i="0" u="none" strike="noStrike" cap="none">
                <a:solidFill>
                  <a:srgbClr val="FFFFFF"/>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6pPr>
            <a:lvl7pPr marR="0" lvl="6"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7pPr>
            <a:lvl8pPr marR="0" lvl="7"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8pPr>
            <a:lvl9pPr marR="0" lvl="8"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9pPr>
          </a:lstStyle>
          <a:p>
            <a:endParaRPr/>
          </a:p>
        </p:txBody>
      </p:sp>
      <p:sp>
        <p:nvSpPr>
          <p:cNvPr id="573" name="Google Shape;573;p71"/>
          <p:cNvSpPr>
            <a:spLocks noGrp="1"/>
          </p:cNvSpPr>
          <p:nvPr>
            <p:ph type="pic" idx="7"/>
          </p:nvPr>
        </p:nvSpPr>
        <p:spPr>
          <a:xfrm>
            <a:off x="2971090" y="1553041"/>
            <a:ext cx="1681800" cy="16785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91425" tIns="91425" rIns="91425" bIns="91425" anchor="ctr" anchorCtr="0">
            <a:noAutofit/>
          </a:bodyPr>
          <a:lstStyle>
            <a:lvl1pPr marR="0" lvl="0" algn="l" rtl="0">
              <a:spcBef>
                <a:spcPts val="1100"/>
              </a:spcBef>
              <a:spcAft>
                <a:spcPts val="0"/>
              </a:spcAft>
              <a:buClr>
                <a:srgbClr val="7F7F7F"/>
              </a:buClr>
              <a:buSzPts val="1800"/>
              <a:buFont typeface="Arial"/>
              <a:buNone/>
              <a:defRPr sz="1800" b="0" i="0" u="none" strike="noStrike" cap="none">
                <a:solidFill>
                  <a:srgbClr val="FFFFFF"/>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6pPr>
            <a:lvl7pPr marR="0" lvl="6"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7pPr>
            <a:lvl8pPr marR="0" lvl="7"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8pPr>
            <a:lvl9pPr marR="0" lvl="8"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9pPr>
          </a:lstStyle>
          <a:p>
            <a:endParaRPr/>
          </a:p>
        </p:txBody>
      </p:sp>
      <p:sp>
        <p:nvSpPr>
          <p:cNvPr id="574" name="Google Shape;574;p71"/>
          <p:cNvSpPr>
            <a:spLocks noGrp="1"/>
          </p:cNvSpPr>
          <p:nvPr>
            <p:ph type="pic" idx="8"/>
          </p:nvPr>
        </p:nvSpPr>
        <p:spPr>
          <a:xfrm>
            <a:off x="5250728" y="1553041"/>
            <a:ext cx="1681800" cy="16785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91425" tIns="91425" rIns="91425" bIns="91425" anchor="ctr" anchorCtr="0">
            <a:noAutofit/>
          </a:bodyPr>
          <a:lstStyle>
            <a:lvl1pPr marR="0" lvl="0" algn="l" rtl="0">
              <a:spcBef>
                <a:spcPts val="1100"/>
              </a:spcBef>
              <a:spcAft>
                <a:spcPts val="0"/>
              </a:spcAft>
              <a:buClr>
                <a:srgbClr val="7F7F7F"/>
              </a:buClr>
              <a:buSzPts val="1800"/>
              <a:buFont typeface="Arial"/>
              <a:buNone/>
              <a:defRPr sz="1800" b="0" i="0" u="none" strike="noStrike" cap="none">
                <a:solidFill>
                  <a:srgbClr val="FFFFFF"/>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6pPr>
            <a:lvl7pPr marR="0" lvl="6"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7pPr>
            <a:lvl8pPr marR="0" lvl="7"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8pPr>
            <a:lvl9pPr marR="0" lvl="8"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9pPr>
          </a:lstStyle>
          <a:p>
            <a:endParaRPr/>
          </a:p>
        </p:txBody>
      </p:sp>
      <p:sp>
        <p:nvSpPr>
          <p:cNvPr id="575" name="Google Shape;575;p71"/>
          <p:cNvSpPr txBox="1">
            <a:spLocks noGrp="1"/>
          </p:cNvSpPr>
          <p:nvPr>
            <p:ph type="body" idx="9"/>
          </p:nvPr>
        </p:nvSpPr>
        <p:spPr>
          <a:xfrm>
            <a:off x="457622" y="3805431"/>
            <a:ext cx="2071200" cy="850800"/>
          </a:xfrm>
          <a:prstGeom prst="rect">
            <a:avLst/>
          </a:prstGeom>
          <a:noFill/>
          <a:ln>
            <a:noFill/>
          </a:ln>
        </p:spPr>
        <p:txBody>
          <a:bodyPr spcFirstLastPara="1" wrap="square" lIns="9125" tIns="0" rIns="0" bIns="0" anchor="t" anchorCtr="0">
            <a:noAutofit/>
          </a:bodyPr>
          <a:lstStyle>
            <a:lvl1pPr marL="457200" lvl="0" indent="-228600" algn="ctr" rtl="0">
              <a:spcBef>
                <a:spcPts val="600"/>
              </a:spcBef>
              <a:spcAft>
                <a:spcPts val="0"/>
              </a:spcAft>
              <a:buSzPts val="1400"/>
              <a:buNone/>
              <a:defRPr sz="1400">
                <a:solidFill>
                  <a:schemeClr val="accent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228600" algn="l" rtl="0">
              <a:spcBef>
                <a:spcPts val="600"/>
              </a:spcBef>
              <a:spcAft>
                <a:spcPts val="0"/>
              </a:spcAft>
              <a:buSzPts val="1400"/>
              <a:buNone/>
              <a:defRPr sz="1400">
                <a:solidFill>
                  <a:schemeClr val="lt1"/>
                </a:solidFill>
              </a:defRPr>
            </a:lvl3pPr>
            <a:lvl4pPr marL="1828800" lvl="3" indent="-228600" algn="l" rtl="0">
              <a:spcBef>
                <a:spcPts val="600"/>
              </a:spcBef>
              <a:spcAft>
                <a:spcPts val="0"/>
              </a:spcAft>
              <a:buSzPts val="1800"/>
              <a:buNone/>
              <a:defRPr sz="1800">
                <a:solidFill>
                  <a:schemeClr val="dk2"/>
                </a:solidFill>
                <a:latin typeface="Salesforce Sans"/>
                <a:ea typeface="Salesforce Sans"/>
                <a:cs typeface="Salesforce Sans"/>
                <a:sym typeface="Salesforce Sans"/>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76" name="Google Shape;576;p71"/>
          <p:cNvSpPr txBox="1">
            <a:spLocks noGrp="1"/>
          </p:cNvSpPr>
          <p:nvPr>
            <p:ph type="body" idx="13"/>
          </p:nvPr>
        </p:nvSpPr>
        <p:spPr>
          <a:xfrm>
            <a:off x="7405120" y="3805431"/>
            <a:ext cx="2070900" cy="850800"/>
          </a:xfrm>
          <a:prstGeom prst="rect">
            <a:avLst/>
          </a:prstGeom>
          <a:noFill/>
          <a:ln>
            <a:noFill/>
          </a:ln>
        </p:spPr>
        <p:txBody>
          <a:bodyPr spcFirstLastPara="1" wrap="square" lIns="9125" tIns="0" rIns="0" bIns="0" anchor="t" anchorCtr="0">
            <a:noAutofit/>
          </a:bodyPr>
          <a:lstStyle>
            <a:lvl1pPr marL="457200" lvl="0" indent="-228600" algn="ctr" rtl="0">
              <a:spcBef>
                <a:spcPts val="600"/>
              </a:spcBef>
              <a:spcAft>
                <a:spcPts val="0"/>
              </a:spcAft>
              <a:buSzPts val="1400"/>
              <a:buNone/>
              <a:defRPr sz="1400">
                <a:solidFill>
                  <a:schemeClr val="accent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17500" algn="l" rtl="0">
              <a:spcBef>
                <a:spcPts val="600"/>
              </a:spcBef>
              <a:spcAft>
                <a:spcPts val="0"/>
              </a:spcAft>
              <a:buSzPts val="1400"/>
              <a:buChar char="•"/>
              <a:defRPr sz="1400">
                <a:solidFill>
                  <a:schemeClr val="lt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77" name="Google Shape;577;p71"/>
          <p:cNvSpPr txBox="1">
            <a:spLocks noGrp="1"/>
          </p:cNvSpPr>
          <p:nvPr>
            <p:ph type="body" idx="14"/>
          </p:nvPr>
        </p:nvSpPr>
        <p:spPr>
          <a:xfrm>
            <a:off x="9721697" y="3805431"/>
            <a:ext cx="2068500" cy="850800"/>
          </a:xfrm>
          <a:prstGeom prst="rect">
            <a:avLst/>
          </a:prstGeom>
          <a:noFill/>
          <a:ln>
            <a:noFill/>
          </a:ln>
        </p:spPr>
        <p:txBody>
          <a:bodyPr spcFirstLastPara="1" wrap="square" lIns="9125" tIns="0" rIns="0" bIns="0" anchor="t" anchorCtr="0">
            <a:noAutofit/>
          </a:bodyPr>
          <a:lstStyle>
            <a:lvl1pPr marL="457200" lvl="0" indent="-228600" algn="ctr" rtl="0">
              <a:spcBef>
                <a:spcPts val="600"/>
              </a:spcBef>
              <a:spcAft>
                <a:spcPts val="0"/>
              </a:spcAft>
              <a:buSzPts val="1400"/>
              <a:buNone/>
              <a:defRPr sz="1400">
                <a:solidFill>
                  <a:schemeClr val="accent1"/>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17500" algn="l" rtl="0">
              <a:spcBef>
                <a:spcPts val="600"/>
              </a:spcBef>
              <a:spcAft>
                <a:spcPts val="0"/>
              </a:spcAft>
              <a:buSzPts val="1400"/>
              <a:buChar char="•"/>
              <a:defRPr sz="1400">
                <a:solidFill>
                  <a:schemeClr val="lt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78" name="Google Shape;578;p71"/>
          <p:cNvSpPr txBox="1">
            <a:spLocks noGrp="1"/>
          </p:cNvSpPr>
          <p:nvPr>
            <p:ph type="body" idx="15"/>
          </p:nvPr>
        </p:nvSpPr>
        <p:spPr>
          <a:xfrm>
            <a:off x="7365040" y="3228950"/>
            <a:ext cx="21486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400"/>
              <a:buNone/>
              <a:defRPr sz="1400" b="1">
                <a:solidFill>
                  <a:schemeClr val="dk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79" name="Google Shape;579;p71"/>
          <p:cNvSpPr txBox="1">
            <a:spLocks noGrp="1"/>
          </p:cNvSpPr>
          <p:nvPr>
            <p:ph type="body" idx="16"/>
          </p:nvPr>
        </p:nvSpPr>
        <p:spPr>
          <a:xfrm>
            <a:off x="9681699" y="3228950"/>
            <a:ext cx="2148600" cy="4986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400"/>
              <a:buNone/>
              <a:defRPr sz="1400" b="1">
                <a:solidFill>
                  <a:schemeClr val="dk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2900" algn="l" rtl="0">
              <a:spcBef>
                <a:spcPts val="600"/>
              </a:spcBef>
              <a:spcAft>
                <a:spcPts val="0"/>
              </a:spcAft>
              <a:buClr>
                <a:schemeClr val="lt1"/>
              </a:buClr>
              <a:buSzPts val="1800"/>
              <a:buChar char="•"/>
              <a:defRPr sz="1800">
                <a:solidFill>
                  <a:schemeClr val="lt1"/>
                </a:solidFill>
              </a:defRPr>
            </a:lvl3pPr>
            <a:lvl4pPr marL="1828800" lvl="3" indent="-330200" algn="l" rtl="0">
              <a:spcBef>
                <a:spcPts val="600"/>
              </a:spcBef>
              <a:spcAft>
                <a:spcPts val="0"/>
              </a:spcAft>
              <a:buClr>
                <a:schemeClr val="lt1"/>
              </a:buClr>
              <a:buSzPts val="1600"/>
              <a:buChar char="•"/>
              <a:defRPr sz="1600">
                <a:solidFill>
                  <a:schemeClr val="lt1"/>
                </a:solidFill>
              </a:defRPr>
            </a:lvl4pPr>
            <a:lvl5pPr marL="2286000" lvl="4" indent="-228600" algn="l" rtl="0">
              <a:spcBef>
                <a:spcPts val="600"/>
              </a:spcBef>
              <a:spcAft>
                <a:spcPts val="0"/>
              </a:spcAft>
              <a:buSzPts val="1400"/>
              <a:buNone/>
              <a:defRPr sz="1600">
                <a:solidFill>
                  <a:schemeClr val="lt1"/>
                </a:solidFill>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80" name="Google Shape;580;p71"/>
          <p:cNvSpPr>
            <a:spLocks noGrp="1"/>
          </p:cNvSpPr>
          <p:nvPr>
            <p:ph type="pic" idx="17"/>
          </p:nvPr>
        </p:nvSpPr>
        <p:spPr>
          <a:xfrm>
            <a:off x="7560529" y="1553041"/>
            <a:ext cx="1681800" cy="16785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91425" tIns="91425" rIns="91425" bIns="91425" anchor="ctr" anchorCtr="0">
            <a:noAutofit/>
          </a:bodyPr>
          <a:lstStyle>
            <a:lvl1pPr marR="0" lvl="0" algn="l" rtl="0">
              <a:spcBef>
                <a:spcPts val="1100"/>
              </a:spcBef>
              <a:spcAft>
                <a:spcPts val="0"/>
              </a:spcAft>
              <a:buClr>
                <a:srgbClr val="7F7F7F"/>
              </a:buClr>
              <a:buSzPts val="1800"/>
              <a:buFont typeface="Arial"/>
              <a:buNone/>
              <a:defRPr sz="1800" b="0" i="0" u="none" strike="noStrike" cap="none">
                <a:solidFill>
                  <a:srgbClr val="FFFFFF"/>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6pPr>
            <a:lvl7pPr marR="0" lvl="6"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7pPr>
            <a:lvl8pPr marR="0" lvl="7"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8pPr>
            <a:lvl9pPr marR="0" lvl="8"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9pPr>
          </a:lstStyle>
          <a:p>
            <a:endParaRPr/>
          </a:p>
        </p:txBody>
      </p:sp>
      <p:sp>
        <p:nvSpPr>
          <p:cNvPr id="581" name="Google Shape;581;p71"/>
          <p:cNvSpPr>
            <a:spLocks noGrp="1"/>
          </p:cNvSpPr>
          <p:nvPr>
            <p:ph type="pic" idx="18"/>
          </p:nvPr>
        </p:nvSpPr>
        <p:spPr>
          <a:xfrm>
            <a:off x="9884046" y="1553041"/>
            <a:ext cx="1681800" cy="1678500"/>
          </a:xfrm>
          <a:prstGeom prst="ellipse">
            <a:avLst/>
          </a:prstGeom>
          <a:solidFill>
            <a:srgbClr val="C1B9B4"/>
          </a:solidFill>
          <a:ln w="9525" cap="flat" cmpd="sng">
            <a:solidFill>
              <a:srgbClr val="C1B9B4"/>
            </a:solidFill>
            <a:prstDash val="solid"/>
            <a:round/>
            <a:headEnd type="none" w="sm" len="sm"/>
            <a:tailEnd type="none" w="sm" len="sm"/>
          </a:ln>
          <a:effectLst>
            <a:outerShdw blurRad="254000" dist="101600" dir="3600000" algn="tl" rotWithShape="0">
              <a:srgbClr val="000000">
                <a:alpha val="14900"/>
              </a:srgbClr>
            </a:outerShdw>
          </a:effectLst>
        </p:spPr>
        <p:txBody>
          <a:bodyPr spcFirstLastPara="1" wrap="square" lIns="91425" tIns="91425" rIns="91425" bIns="91425" anchor="ctr" anchorCtr="0">
            <a:noAutofit/>
          </a:bodyPr>
          <a:lstStyle>
            <a:lvl1pPr marR="0" lvl="0" algn="l" rtl="0">
              <a:spcBef>
                <a:spcPts val="1100"/>
              </a:spcBef>
              <a:spcAft>
                <a:spcPts val="0"/>
              </a:spcAft>
              <a:buClr>
                <a:srgbClr val="7F7F7F"/>
              </a:buClr>
              <a:buSzPts val="1800"/>
              <a:buFont typeface="Arial"/>
              <a:buNone/>
              <a:defRPr sz="1800" b="0" i="0" u="none" strike="noStrike" cap="none">
                <a:solidFill>
                  <a:srgbClr val="FFFFFF"/>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6pPr>
            <a:lvl7pPr marR="0" lvl="6"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7pPr>
            <a:lvl8pPr marR="0" lvl="7"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8pPr>
            <a:lvl9pPr marR="0" lvl="8"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9pPr>
          </a:lstStyle>
          <a:p>
            <a:endParaRPr/>
          </a:p>
        </p:txBody>
      </p:sp>
      <p:pic>
        <p:nvPicPr>
          <p:cNvPr id="582" name="Google Shape;582;p71"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583" name="Google Shape;583;p71"/>
          <p:cNvSpPr txBox="1">
            <a:spLocks noGrp="1"/>
          </p:cNvSpPr>
          <p:nvPr>
            <p:ph type="title"/>
          </p:nvPr>
        </p:nvSpPr>
        <p:spPr>
          <a:xfrm>
            <a:off x="571504"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584" name="Google Shape;584;p71" descr="Footer 3.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10345109" y="5768761"/>
            <a:ext cx="1853444" cy="1098100"/>
          </a:xfrm>
          <a:prstGeom prst="rect">
            <a:avLst/>
          </a:prstGeom>
          <a:noFill/>
          <a:ln>
            <a:noFill/>
          </a:ln>
        </p:spPr>
      </p:pic>
      <p:pic>
        <p:nvPicPr>
          <p:cNvPr id="585" name="Google Shape;585;p71" descr="Imag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flipH="1">
            <a:off x="11463662" y="6029298"/>
            <a:ext cx="507060" cy="5575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_Title Slide">
  <p:cSld name="Title Slide_A_1_1">
    <p:bg>
      <p:bgPr>
        <a:solidFill>
          <a:schemeClr val="lt1"/>
        </a:solidFill>
        <a:effectLst/>
      </p:bgPr>
    </p:bg>
    <p:spTree>
      <p:nvGrpSpPr>
        <p:cNvPr id="1" name="Shape 58"/>
        <p:cNvGrpSpPr/>
        <p:nvPr/>
      </p:nvGrpSpPr>
      <p:grpSpPr>
        <a:xfrm>
          <a:off x="0" y="0"/>
          <a:ext cx="0" cy="0"/>
          <a:chOff x="0" y="0"/>
          <a:chExt cx="0" cy="0"/>
        </a:xfrm>
      </p:grpSpPr>
      <p:pic>
        <p:nvPicPr>
          <p:cNvPr id="59" name="Google Shape;59;p8" descr="Slide02.jpg"/>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1650" y="-11650"/>
            <a:ext cx="12217101" cy="6872399"/>
          </a:xfrm>
          <a:prstGeom prst="rect">
            <a:avLst/>
          </a:prstGeom>
          <a:noFill/>
          <a:ln>
            <a:noFill/>
          </a:ln>
        </p:spPr>
      </p:pic>
      <p:sp>
        <p:nvSpPr>
          <p:cNvPr id="60" name="Google Shape;60;p8"/>
          <p:cNvSpPr txBox="1">
            <a:spLocks noGrp="1"/>
          </p:cNvSpPr>
          <p:nvPr>
            <p:ph type="ctrTitle"/>
          </p:nvPr>
        </p:nvSpPr>
        <p:spPr>
          <a:xfrm>
            <a:off x="4025900" y="1968075"/>
            <a:ext cx="5152500" cy="1381800"/>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Clr>
                <a:srgbClr val="FFFFFF"/>
              </a:buClr>
              <a:buSzPts val="3800"/>
              <a:buNone/>
              <a:defRPr sz="3800" b="0" i="0" u="none" strike="noStrike" cap="none">
                <a:solidFill>
                  <a:srgbClr val="FFFFFF"/>
                </a:solidFill>
              </a:defRPr>
            </a:lvl1pPr>
            <a:lvl2pPr marL="0" marR="0" lvl="1" indent="-215900" algn="ctr" rtl="0">
              <a:spcBef>
                <a:spcPts val="0"/>
              </a:spcBef>
              <a:spcAft>
                <a:spcPts val="0"/>
              </a:spcAft>
              <a:buClr>
                <a:srgbClr val="FFFFFF"/>
              </a:buClr>
              <a:buSzPts val="3400"/>
              <a:buChar char="○"/>
              <a:defRPr sz="3400" b="0" i="0" u="none" strike="noStrike" cap="none">
                <a:solidFill>
                  <a:srgbClr val="FFFFFF"/>
                </a:solidFill>
              </a:defRPr>
            </a:lvl2pPr>
            <a:lvl3pPr marL="0" marR="0" lvl="2" indent="-215900" algn="ctr" rtl="0">
              <a:spcBef>
                <a:spcPts val="0"/>
              </a:spcBef>
              <a:spcAft>
                <a:spcPts val="0"/>
              </a:spcAft>
              <a:buClr>
                <a:srgbClr val="FFFFFF"/>
              </a:buClr>
              <a:buSzPts val="3400"/>
              <a:buChar char="■"/>
              <a:defRPr sz="3400" b="0" i="0" u="none" strike="noStrike" cap="none">
                <a:solidFill>
                  <a:srgbClr val="FFFFFF"/>
                </a:solidFill>
              </a:defRPr>
            </a:lvl3pPr>
            <a:lvl4pPr marL="0" marR="0" lvl="3" indent="-215900" algn="ctr" rtl="0">
              <a:spcBef>
                <a:spcPts val="0"/>
              </a:spcBef>
              <a:spcAft>
                <a:spcPts val="0"/>
              </a:spcAft>
              <a:buClr>
                <a:srgbClr val="FFFFFF"/>
              </a:buClr>
              <a:buSzPts val="3400"/>
              <a:buChar char="●"/>
              <a:defRPr sz="3400" b="0" i="0" u="none" strike="noStrike" cap="none">
                <a:solidFill>
                  <a:srgbClr val="FFFFFF"/>
                </a:solidFill>
              </a:defRPr>
            </a:lvl4pPr>
            <a:lvl5pPr marL="0" marR="0" lvl="4" indent="-215900" algn="ctr" rtl="0">
              <a:spcBef>
                <a:spcPts val="0"/>
              </a:spcBef>
              <a:spcAft>
                <a:spcPts val="0"/>
              </a:spcAft>
              <a:buClr>
                <a:srgbClr val="FFFFFF"/>
              </a:buClr>
              <a:buSzPts val="3400"/>
              <a:buChar char="○"/>
              <a:defRPr sz="3400" b="0" i="0" u="none" strike="noStrike" cap="none">
                <a:solidFill>
                  <a:srgbClr val="FFFFFF"/>
                </a:solidFill>
              </a:defRPr>
            </a:lvl5pPr>
            <a:lvl6pPr marL="457131" marR="0" lvl="5" indent="-228531" algn="ctr" rtl="0">
              <a:spcBef>
                <a:spcPts val="0"/>
              </a:spcBef>
              <a:spcAft>
                <a:spcPts val="0"/>
              </a:spcAft>
              <a:buClr>
                <a:srgbClr val="FFFFFF"/>
              </a:buClr>
              <a:buSzPts val="3400"/>
              <a:buChar char="■"/>
              <a:defRPr sz="3400" b="0" i="0" u="none" strike="noStrike" cap="none">
                <a:solidFill>
                  <a:srgbClr val="FFFFFF"/>
                </a:solidFill>
              </a:defRPr>
            </a:lvl6pPr>
            <a:lvl7pPr marL="914261" marR="0" lvl="6" indent="-228461" algn="ctr" rtl="0">
              <a:spcBef>
                <a:spcPts val="0"/>
              </a:spcBef>
              <a:spcAft>
                <a:spcPts val="0"/>
              </a:spcAft>
              <a:buClr>
                <a:srgbClr val="FFFFFF"/>
              </a:buClr>
              <a:buSzPts val="3400"/>
              <a:buChar char="●"/>
              <a:defRPr sz="3400" b="0" i="0" u="none" strike="noStrike" cap="none">
                <a:solidFill>
                  <a:srgbClr val="FFFFFF"/>
                </a:solidFill>
              </a:defRPr>
            </a:lvl7pPr>
            <a:lvl8pPr marL="1371393" marR="0" lvl="7" indent="-228393" algn="ctr" rtl="0">
              <a:spcBef>
                <a:spcPts val="0"/>
              </a:spcBef>
              <a:spcAft>
                <a:spcPts val="0"/>
              </a:spcAft>
              <a:buClr>
                <a:srgbClr val="FFFFFF"/>
              </a:buClr>
              <a:buSzPts val="3400"/>
              <a:buChar char="○"/>
              <a:defRPr sz="3400" b="0" i="0" u="none" strike="noStrike" cap="none">
                <a:solidFill>
                  <a:srgbClr val="FFFFFF"/>
                </a:solidFill>
              </a:defRPr>
            </a:lvl8pPr>
            <a:lvl9pPr marL="1828525" marR="0" lvl="8" indent="-228325" algn="ctr" rtl="0">
              <a:spcBef>
                <a:spcPts val="0"/>
              </a:spcBef>
              <a:spcAft>
                <a:spcPts val="0"/>
              </a:spcAft>
              <a:buClr>
                <a:srgbClr val="FFFFFF"/>
              </a:buClr>
              <a:buSzPts val="3400"/>
              <a:buChar char="■"/>
              <a:defRPr sz="3400" b="0" i="0" u="none" strike="noStrike" cap="none">
                <a:solidFill>
                  <a:srgbClr val="FFFFFF"/>
                </a:solidFill>
              </a:defRPr>
            </a:lvl9pPr>
          </a:lstStyle>
          <a:p>
            <a:endParaRPr/>
          </a:p>
        </p:txBody>
      </p:sp>
      <p:sp>
        <p:nvSpPr>
          <p:cNvPr id="61" name="Google Shape;61;p8"/>
          <p:cNvSpPr txBox="1">
            <a:spLocks noGrp="1"/>
          </p:cNvSpPr>
          <p:nvPr>
            <p:ph type="subTitle" idx="1"/>
          </p:nvPr>
        </p:nvSpPr>
        <p:spPr>
          <a:xfrm>
            <a:off x="3856100" y="3203700"/>
            <a:ext cx="5492100" cy="529200"/>
          </a:xfrm>
          <a:prstGeom prst="rect">
            <a:avLst/>
          </a:prstGeom>
          <a:noFill/>
          <a:ln>
            <a:noFill/>
          </a:ln>
        </p:spPr>
        <p:txBody>
          <a:bodyPr spcFirstLastPara="1" wrap="square" lIns="91425" tIns="91425" rIns="91425" bIns="91425" anchor="t" anchorCtr="0">
            <a:noAutofit/>
          </a:bodyPr>
          <a:lstStyle>
            <a:lvl1pPr marL="342849" marR="0" lvl="0" indent="-342849" algn="ctr" rtl="0">
              <a:lnSpc>
                <a:spcPct val="100000"/>
              </a:lnSpc>
              <a:spcBef>
                <a:spcPts val="0"/>
              </a:spcBef>
              <a:spcAft>
                <a:spcPts val="0"/>
              </a:spcAft>
              <a:buClr>
                <a:srgbClr val="E1C276"/>
              </a:buClr>
              <a:buSzPts val="2000"/>
              <a:buNone/>
              <a:defRPr sz="2400" i="0" u="none" strike="noStrike" cap="none">
                <a:solidFill>
                  <a:srgbClr val="E1C276"/>
                </a:solidFill>
              </a:defRPr>
            </a:lvl1pPr>
            <a:lvl2pPr marL="457131" marR="0" lvl="1" indent="-12631" algn="ctr" rtl="0">
              <a:lnSpc>
                <a:spcPct val="100000"/>
              </a:lnSpc>
              <a:spcBef>
                <a:spcPts val="200"/>
              </a:spcBef>
              <a:spcAft>
                <a:spcPts val="0"/>
              </a:spcAft>
              <a:buClr>
                <a:srgbClr val="FFFFFF"/>
              </a:buClr>
              <a:buSzPts val="1800"/>
              <a:buFont typeface="Arial"/>
              <a:buNone/>
              <a:defRPr sz="1900" b="0" i="0" u="none" strike="noStrike" cap="none">
                <a:solidFill>
                  <a:srgbClr val="FFFFFF"/>
                </a:solidFill>
                <a:latin typeface="Arial"/>
                <a:ea typeface="Arial"/>
                <a:cs typeface="Arial"/>
                <a:sym typeface="Arial"/>
              </a:defRPr>
            </a:lvl2pPr>
            <a:lvl3pPr marL="914261" marR="0" lvl="2" indent="-12561" algn="ctr" rtl="0">
              <a:lnSpc>
                <a:spcPct val="100000"/>
              </a:lnSpc>
              <a:spcBef>
                <a:spcPts val="600"/>
              </a:spcBef>
              <a:spcAft>
                <a:spcPts val="0"/>
              </a:spcAft>
              <a:buClr>
                <a:srgbClr val="FFFFFF"/>
              </a:buClr>
              <a:buSzPts val="1400"/>
              <a:buFont typeface="Arial"/>
              <a:buNone/>
              <a:defRPr sz="1600" b="0" i="0" u="none" strike="noStrike" cap="none">
                <a:solidFill>
                  <a:srgbClr val="FFFFFF"/>
                </a:solidFill>
                <a:latin typeface="Arial"/>
                <a:ea typeface="Arial"/>
                <a:cs typeface="Arial"/>
                <a:sym typeface="Arial"/>
              </a:defRPr>
            </a:lvl3pPr>
            <a:lvl4pPr marL="1371393" marR="0" lvl="3" indent="-12493" algn="ctr" rtl="0">
              <a:lnSpc>
                <a:spcPct val="100000"/>
              </a:lnSpc>
              <a:spcBef>
                <a:spcPts val="600"/>
              </a:spcBef>
              <a:spcAft>
                <a:spcPts val="0"/>
              </a:spcAft>
              <a:buClr>
                <a:srgbClr val="FFFFFF"/>
              </a:buClr>
              <a:buSzPts val="1400"/>
              <a:buFont typeface="Arial"/>
              <a:buNone/>
              <a:defRPr sz="1500" b="0" i="0" u="none" strike="noStrike" cap="none">
                <a:solidFill>
                  <a:srgbClr val="FFFFFF"/>
                </a:solidFill>
                <a:latin typeface="Arial"/>
                <a:ea typeface="Arial"/>
                <a:cs typeface="Arial"/>
                <a:sym typeface="Arial"/>
              </a:defRPr>
            </a:lvl4pPr>
            <a:lvl5pPr marL="1828525" marR="0" lvl="4" indent="-12425" algn="ctr" rtl="0">
              <a:lnSpc>
                <a:spcPct val="100000"/>
              </a:lnSpc>
              <a:spcBef>
                <a:spcPts val="600"/>
              </a:spcBef>
              <a:spcAft>
                <a:spcPts val="0"/>
              </a:spcAft>
              <a:buClr>
                <a:srgbClr val="FFFFFF"/>
              </a:buClr>
              <a:buSzPts val="1400"/>
              <a:buFont typeface="Arial"/>
              <a:buNone/>
              <a:defRPr sz="2100" b="0" i="0" u="none" strike="noStrike" cap="none">
                <a:solidFill>
                  <a:srgbClr val="FFFFFF"/>
                </a:solidFill>
                <a:latin typeface="Arial"/>
                <a:ea typeface="Arial"/>
                <a:cs typeface="Arial"/>
                <a:sym typeface="Arial"/>
              </a:defRPr>
            </a:lvl5pPr>
            <a:lvl6pPr marL="2285657" marR="0" lvl="5" indent="-12357" algn="ctr" rtl="0">
              <a:lnSpc>
                <a:spcPct val="100000"/>
              </a:lnSpc>
              <a:spcBef>
                <a:spcPts val="6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6pPr>
            <a:lvl7pPr marL="2742788" marR="0" lvl="6" indent="-12288"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7pPr>
            <a:lvl8pPr marL="3199918" marR="0" lvl="7" indent="-12218"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8pPr>
            <a:lvl9pPr marL="3657050" marR="0" lvl="8" indent="-12150" algn="ctr" rtl="0">
              <a:lnSpc>
                <a:spcPct val="100000"/>
              </a:lnSpc>
              <a:spcBef>
                <a:spcPts val="40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9pPr>
          </a:lstStyle>
          <a:p>
            <a:endParaRPr/>
          </a:p>
        </p:txBody>
      </p:sp>
      <p:sp>
        <p:nvSpPr>
          <p:cNvPr id="62" name="Google Shape;62;p8"/>
          <p:cNvSpPr txBox="1">
            <a:spLocks noGrp="1"/>
          </p:cNvSpPr>
          <p:nvPr>
            <p:ph type="body" idx="2"/>
          </p:nvPr>
        </p:nvSpPr>
        <p:spPr>
          <a:xfrm>
            <a:off x="5043600" y="5424175"/>
            <a:ext cx="3102300" cy="970800"/>
          </a:xfrm>
          <a:prstGeom prst="rect">
            <a:avLst/>
          </a:prstGeom>
          <a:noFill/>
          <a:ln>
            <a:noFill/>
          </a:ln>
        </p:spPr>
        <p:txBody>
          <a:bodyPr spcFirstLastPara="1" wrap="square" lIns="91425" tIns="91425" rIns="91425" bIns="91425" anchor="t" anchorCtr="0">
            <a:noAutofit/>
          </a:bodyPr>
          <a:lstStyle>
            <a:lvl1pPr marL="457200" lvl="0" indent="-228600" algn="ctr" rtl="0">
              <a:spcBef>
                <a:spcPts val="0"/>
              </a:spcBef>
              <a:spcAft>
                <a:spcPts val="0"/>
              </a:spcAft>
              <a:buClr>
                <a:srgbClr val="5B5B5B"/>
              </a:buClr>
              <a:buSzPts val="1500"/>
              <a:buFont typeface="Arial"/>
              <a:buNone/>
              <a:defRPr sz="1500">
                <a:solidFill>
                  <a:srgbClr val="5B5B5B"/>
                </a:solidFill>
                <a:latin typeface="Arial"/>
                <a:ea typeface="Arial"/>
                <a:cs typeface="Arial"/>
                <a:sym typeface="Arial"/>
              </a:defRPr>
            </a:lvl1pPr>
            <a:lvl2pPr marL="914400" lvl="1" indent="-228600" algn="ctr" rtl="0">
              <a:spcBef>
                <a:spcPts val="300"/>
              </a:spcBef>
              <a:spcAft>
                <a:spcPts val="0"/>
              </a:spcAft>
              <a:buClr>
                <a:srgbClr val="5B5B5B"/>
              </a:buClr>
              <a:buSzPts val="1500"/>
              <a:buFont typeface="Arial"/>
              <a:buNone/>
              <a:defRPr sz="1500">
                <a:solidFill>
                  <a:srgbClr val="5B5B5B"/>
                </a:solidFill>
              </a:defRPr>
            </a:lvl2pPr>
            <a:lvl3pPr marL="1371600" marR="0" lvl="2" indent="-228600" algn="ctr" rtl="0">
              <a:lnSpc>
                <a:spcPct val="95000"/>
              </a:lnSpc>
              <a:spcBef>
                <a:spcPts val="300"/>
              </a:spcBef>
              <a:spcAft>
                <a:spcPts val="0"/>
              </a:spcAft>
              <a:buClr>
                <a:srgbClr val="5B5B5B"/>
              </a:buClr>
              <a:buSzPts val="1500"/>
              <a:buFont typeface="Arial"/>
              <a:buNone/>
              <a:defRPr sz="1500">
                <a:solidFill>
                  <a:srgbClr val="5B5B5B"/>
                </a:solidFill>
              </a:defRPr>
            </a:lvl3pPr>
            <a:lvl4pPr marL="1828800" lvl="3" indent="-323850" algn="ctr" rtl="0">
              <a:spcBef>
                <a:spcPts val="0"/>
              </a:spcBef>
              <a:spcAft>
                <a:spcPts val="0"/>
              </a:spcAft>
              <a:buClr>
                <a:srgbClr val="5B5B5B"/>
              </a:buClr>
              <a:buSzPts val="1500"/>
              <a:buChar char="•"/>
              <a:defRPr>
                <a:solidFill>
                  <a:srgbClr val="5B5B5B"/>
                </a:solidFill>
              </a:defRPr>
            </a:lvl4pPr>
            <a:lvl5pPr marL="2286000" lvl="4" indent="-228600" algn="ctr" rtl="0">
              <a:spcBef>
                <a:spcPts val="100"/>
              </a:spcBef>
              <a:spcAft>
                <a:spcPts val="0"/>
              </a:spcAft>
              <a:buClr>
                <a:srgbClr val="5B5B5B"/>
              </a:buClr>
              <a:buSzPts val="1500"/>
              <a:buNone/>
              <a:defRPr sz="1500">
                <a:solidFill>
                  <a:srgbClr val="5B5B5B"/>
                </a:solidFill>
              </a:defRPr>
            </a:lvl5pPr>
            <a:lvl6pPr marL="2743200" lvl="5" indent="-323850" algn="ctr" rtl="0">
              <a:spcBef>
                <a:spcPts val="100"/>
              </a:spcBef>
              <a:spcAft>
                <a:spcPts val="0"/>
              </a:spcAft>
              <a:buClr>
                <a:srgbClr val="5B5B5B"/>
              </a:buClr>
              <a:buSzPts val="1500"/>
              <a:buChar char="•"/>
              <a:defRPr sz="1500">
                <a:solidFill>
                  <a:srgbClr val="5B5B5B"/>
                </a:solidFill>
              </a:defRPr>
            </a:lvl6pPr>
            <a:lvl7pPr marL="3200400" lvl="6" indent="-323850" algn="ctr" rtl="0">
              <a:spcBef>
                <a:spcPts val="0"/>
              </a:spcBef>
              <a:spcAft>
                <a:spcPts val="0"/>
              </a:spcAft>
              <a:buClr>
                <a:srgbClr val="5B5B5B"/>
              </a:buClr>
              <a:buSzPts val="1500"/>
              <a:buChar char="•"/>
              <a:defRPr sz="1500">
                <a:solidFill>
                  <a:srgbClr val="5B5B5B"/>
                </a:solidFill>
              </a:defRPr>
            </a:lvl7pPr>
            <a:lvl8pPr marL="3657600" lvl="7" indent="-323850" algn="ctr" rtl="0">
              <a:spcBef>
                <a:spcPts val="0"/>
              </a:spcBef>
              <a:spcAft>
                <a:spcPts val="0"/>
              </a:spcAft>
              <a:buClr>
                <a:srgbClr val="5B5B5B"/>
              </a:buClr>
              <a:buSzPts val="1500"/>
              <a:buChar char="•"/>
              <a:defRPr sz="1500">
                <a:solidFill>
                  <a:srgbClr val="5B5B5B"/>
                </a:solidFill>
              </a:defRPr>
            </a:lvl8pPr>
            <a:lvl9pPr marL="4114800" lvl="8" indent="-323850" algn="ctr" rtl="0">
              <a:spcBef>
                <a:spcPts val="0"/>
              </a:spcBef>
              <a:spcAft>
                <a:spcPts val="0"/>
              </a:spcAft>
              <a:buClr>
                <a:srgbClr val="5B5B5B"/>
              </a:buClr>
              <a:buSzPts val="1500"/>
              <a:buChar char="•"/>
              <a:defRPr sz="1500">
                <a:solidFill>
                  <a:srgbClr val="5B5B5B"/>
                </a:solidFill>
              </a:defRPr>
            </a:lvl9pPr>
          </a:lstStyle>
          <a:p>
            <a:endParaRPr/>
          </a:p>
        </p:txBody>
      </p:sp>
      <p:sp>
        <p:nvSpPr>
          <p:cNvPr id="63" name="Google Shape;63;p8"/>
          <p:cNvSpPr txBox="1">
            <a:spLocks noGrp="1"/>
          </p:cNvSpPr>
          <p:nvPr>
            <p:ph type="title" idx="3"/>
          </p:nvPr>
        </p:nvSpPr>
        <p:spPr>
          <a:xfrm>
            <a:off x="4587500" y="4652475"/>
            <a:ext cx="3961200" cy="52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900">
                <a:solidFill>
                  <a:srgbClr val="543A22"/>
                </a:solidFill>
              </a:defRPr>
            </a:lvl1pPr>
            <a:lvl2pPr lvl="1" algn="ctr" rtl="0">
              <a:spcBef>
                <a:spcPts val="0"/>
              </a:spcBef>
              <a:spcAft>
                <a:spcPts val="0"/>
              </a:spcAft>
              <a:buNone/>
              <a:defRPr sz="1900">
                <a:solidFill>
                  <a:srgbClr val="543A22"/>
                </a:solidFill>
              </a:defRPr>
            </a:lvl2pPr>
            <a:lvl3pPr lvl="2" algn="ctr" rtl="0">
              <a:spcBef>
                <a:spcPts val="0"/>
              </a:spcBef>
              <a:spcAft>
                <a:spcPts val="0"/>
              </a:spcAft>
              <a:buNone/>
              <a:defRPr sz="1900">
                <a:solidFill>
                  <a:srgbClr val="543A22"/>
                </a:solidFill>
              </a:defRPr>
            </a:lvl3pPr>
            <a:lvl4pPr lvl="3" algn="ctr" rtl="0">
              <a:spcBef>
                <a:spcPts val="0"/>
              </a:spcBef>
              <a:spcAft>
                <a:spcPts val="0"/>
              </a:spcAft>
              <a:buNone/>
              <a:defRPr sz="1900">
                <a:solidFill>
                  <a:srgbClr val="543A22"/>
                </a:solidFill>
              </a:defRPr>
            </a:lvl4pPr>
            <a:lvl5pPr lvl="4" algn="ctr" rtl="0">
              <a:spcBef>
                <a:spcPts val="0"/>
              </a:spcBef>
              <a:spcAft>
                <a:spcPts val="0"/>
              </a:spcAft>
              <a:buNone/>
              <a:defRPr sz="1900">
                <a:solidFill>
                  <a:srgbClr val="543A22"/>
                </a:solidFill>
              </a:defRPr>
            </a:lvl5pPr>
            <a:lvl6pPr lvl="5" algn="ctr" rtl="0">
              <a:spcBef>
                <a:spcPts val="0"/>
              </a:spcBef>
              <a:spcAft>
                <a:spcPts val="0"/>
              </a:spcAft>
              <a:buNone/>
              <a:defRPr sz="1900">
                <a:solidFill>
                  <a:srgbClr val="543A22"/>
                </a:solidFill>
              </a:defRPr>
            </a:lvl6pPr>
            <a:lvl7pPr lvl="6" algn="ctr" rtl="0">
              <a:spcBef>
                <a:spcPts val="0"/>
              </a:spcBef>
              <a:spcAft>
                <a:spcPts val="0"/>
              </a:spcAft>
              <a:buNone/>
              <a:defRPr sz="1900">
                <a:solidFill>
                  <a:srgbClr val="543A22"/>
                </a:solidFill>
              </a:defRPr>
            </a:lvl7pPr>
            <a:lvl8pPr lvl="7" algn="ctr" rtl="0">
              <a:spcBef>
                <a:spcPts val="0"/>
              </a:spcBef>
              <a:spcAft>
                <a:spcPts val="0"/>
              </a:spcAft>
              <a:buNone/>
              <a:defRPr sz="1900">
                <a:solidFill>
                  <a:srgbClr val="543A22"/>
                </a:solidFill>
              </a:defRPr>
            </a:lvl8pPr>
            <a:lvl9pPr lvl="8" algn="ctr" rtl="0">
              <a:spcBef>
                <a:spcPts val="0"/>
              </a:spcBef>
              <a:spcAft>
                <a:spcPts val="0"/>
              </a:spcAft>
              <a:buNone/>
              <a:defRPr sz="1900">
                <a:solidFill>
                  <a:srgbClr val="543A22"/>
                </a:solidFil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L3 - Customer Story Layout">
  <p:cSld name=" Customer Story Layout">
    <p:spTree>
      <p:nvGrpSpPr>
        <p:cNvPr id="1" name="Shape 586"/>
        <p:cNvGrpSpPr/>
        <p:nvPr/>
      </p:nvGrpSpPr>
      <p:grpSpPr>
        <a:xfrm>
          <a:off x="0" y="0"/>
          <a:ext cx="0" cy="0"/>
          <a:chOff x="0" y="0"/>
          <a:chExt cx="0" cy="0"/>
        </a:xfrm>
      </p:grpSpPr>
      <p:sp>
        <p:nvSpPr>
          <p:cNvPr id="587" name="Google Shape;587;p72"/>
          <p:cNvSpPr/>
          <p:nvPr/>
        </p:nvSpPr>
        <p:spPr>
          <a:xfrm rot="5399849">
            <a:off x="-1667688" y="1668548"/>
            <a:ext cx="6842100" cy="3513000"/>
          </a:xfrm>
          <a:prstGeom prst="round2SameRect">
            <a:avLst>
              <a:gd name="adj1" fmla="val 6325"/>
              <a:gd name="adj2" fmla="val 0"/>
            </a:avLst>
          </a:prstGeom>
          <a:solidFill>
            <a:srgbClr val="FFFFFF"/>
          </a:solidFill>
          <a:ln>
            <a:noFill/>
          </a:ln>
          <a:effectLst>
            <a:outerShdw blurRad="304800" dist="114300" dir="3600000" algn="tl" rotWithShape="0">
              <a:srgbClr val="000000">
                <a:alpha val="1647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Salesforce Sans"/>
              <a:buNone/>
            </a:pPr>
            <a:endParaRPr sz="1800">
              <a:solidFill>
                <a:srgbClr val="FFFFFF"/>
              </a:solidFill>
              <a:latin typeface="Salesforce Sans"/>
              <a:ea typeface="Salesforce Sans"/>
              <a:cs typeface="Salesforce Sans"/>
              <a:sym typeface="Salesforce Sans"/>
            </a:endParaRPr>
          </a:p>
        </p:txBody>
      </p:sp>
      <p:sp>
        <p:nvSpPr>
          <p:cNvPr id="588" name="Google Shape;588;p72"/>
          <p:cNvSpPr/>
          <p:nvPr/>
        </p:nvSpPr>
        <p:spPr>
          <a:xfrm>
            <a:off x="183756" y="178257"/>
            <a:ext cx="3157500" cy="26394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rgbClr val="FFFFFF"/>
              </a:buClr>
              <a:buSzPts val="1800"/>
              <a:buFont typeface="Salesforce Sans"/>
              <a:buNone/>
            </a:pPr>
            <a:r>
              <a:rPr lang="en-US" sz="1800">
                <a:solidFill>
                  <a:srgbClr val="FFFFFF"/>
                </a:solidFill>
                <a:latin typeface="Salesforce Sans"/>
                <a:ea typeface="Salesforce Sans"/>
                <a:cs typeface="Salesforce Sans"/>
                <a:sym typeface="Salesforce Sans"/>
              </a:rPr>
              <a:t>Google Slides does not have an image placeholder option.  Please place an image over this box manually</a:t>
            </a:r>
            <a:endParaRPr sz="1800">
              <a:solidFill>
                <a:srgbClr val="FFFFFF"/>
              </a:solidFill>
              <a:latin typeface="Salesforce Sans"/>
              <a:ea typeface="Salesforce Sans"/>
              <a:cs typeface="Salesforce Sans"/>
              <a:sym typeface="Salesforce Sans"/>
            </a:endParaRPr>
          </a:p>
        </p:txBody>
      </p:sp>
      <p:sp>
        <p:nvSpPr>
          <p:cNvPr id="589" name="Google Shape;589;p72"/>
          <p:cNvSpPr>
            <a:spLocks noGrp="1"/>
          </p:cNvSpPr>
          <p:nvPr>
            <p:ph type="pic" idx="2"/>
          </p:nvPr>
        </p:nvSpPr>
        <p:spPr>
          <a:xfrm>
            <a:off x="182609" y="178257"/>
            <a:ext cx="3157500" cy="2639400"/>
          </a:xfrm>
          <a:prstGeom prst="rect">
            <a:avLst/>
          </a:prstGeom>
          <a:solidFill>
            <a:srgbClr val="9A8F87"/>
          </a:solidFill>
          <a:ln>
            <a:noFill/>
          </a:ln>
        </p:spPr>
        <p:txBody>
          <a:bodyPr spcFirstLastPara="1" wrap="square" lIns="457200" tIns="0" rIns="457200" bIns="0" anchor="ctr" anchorCtr="0">
            <a:noAutofit/>
          </a:bodyPr>
          <a:lstStyle>
            <a:lvl1pPr marR="0" lvl="0" algn="ctr" rtl="0">
              <a:spcBef>
                <a:spcPts val="1100"/>
              </a:spcBef>
              <a:spcAft>
                <a:spcPts val="0"/>
              </a:spcAft>
              <a:buClr>
                <a:srgbClr val="7F7F7F"/>
              </a:buClr>
              <a:buSzPts val="1400"/>
              <a:buFont typeface="Arial"/>
              <a:buNone/>
              <a:defRPr sz="14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6pPr>
            <a:lvl7pPr marR="0" lvl="6"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7pPr>
            <a:lvl8pPr marR="0" lvl="7"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8pPr>
            <a:lvl9pPr marR="0" lvl="8"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9pPr>
          </a:lstStyle>
          <a:p>
            <a:endParaRPr/>
          </a:p>
        </p:txBody>
      </p:sp>
      <p:sp>
        <p:nvSpPr>
          <p:cNvPr id="590" name="Google Shape;590;p72"/>
          <p:cNvSpPr/>
          <p:nvPr/>
        </p:nvSpPr>
        <p:spPr>
          <a:xfrm>
            <a:off x="-1" y="6679376"/>
            <a:ext cx="3340062" cy="178632"/>
          </a:xfrm>
          <a:custGeom>
            <a:avLst/>
            <a:gdLst/>
            <a:ahLst/>
            <a:cxnLst/>
            <a:rect l="l" t="t" r="r" b="b"/>
            <a:pathLst>
              <a:path w="21600" h="21600" extrusionOk="0">
                <a:moveTo>
                  <a:pt x="10802" y="0"/>
                </a:moveTo>
                <a:cubicBezTo>
                  <a:pt x="7192" y="0"/>
                  <a:pt x="3581" y="4852"/>
                  <a:pt x="0" y="14538"/>
                </a:cubicBezTo>
                <a:lnTo>
                  <a:pt x="0" y="21600"/>
                </a:lnTo>
                <a:lnTo>
                  <a:pt x="21600" y="21600"/>
                </a:lnTo>
                <a:lnTo>
                  <a:pt x="21600" y="14525"/>
                </a:lnTo>
                <a:cubicBezTo>
                  <a:pt x="18021" y="4847"/>
                  <a:pt x="14412" y="0"/>
                  <a:pt x="10802" y="0"/>
                </a:cubicBezTo>
                <a:close/>
              </a:path>
            </a:pathLst>
          </a:custGeom>
          <a:solidFill>
            <a:srgbClr val="E0F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1700"/>
              <a:buFont typeface="Salesforce Sans"/>
              <a:buNone/>
            </a:pPr>
            <a:endParaRPr sz="1700">
              <a:solidFill>
                <a:schemeClr val="dk1"/>
              </a:solidFill>
              <a:latin typeface="Salesforce Sans"/>
              <a:ea typeface="Salesforce Sans"/>
              <a:cs typeface="Salesforce Sans"/>
              <a:sym typeface="Salesforce Sans"/>
            </a:endParaRPr>
          </a:p>
        </p:txBody>
      </p:sp>
      <p:pic>
        <p:nvPicPr>
          <p:cNvPr id="591" name="Google Shape;591;p72"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380065" y="5909876"/>
            <a:ext cx="746595" cy="522725"/>
          </a:xfrm>
          <a:prstGeom prst="rect">
            <a:avLst/>
          </a:prstGeom>
          <a:noFill/>
          <a:ln>
            <a:noFill/>
          </a:ln>
        </p:spPr>
      </p:pic>
      <p:sp>
        <p:nvSpPr>
          <p:cNvPr id="592" name="Google Shape;592;p72"/>
          <p:cNvSpPr txBox="1">
            <a:spLocks noGrp="1"/>
          </p:cNvSpPr>
          <p:nvPr>
            <p:ph type="title"/>
          </p:nvPr>
        </p:nvSpPr>
        <p:spPr>
          <a:xfrm>
            <a:off x="3870664" y="489628"/>
            <a:ext cx="77466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sz="28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3" name="Google Shape;593;p72"/>
          <p:cNvSpPr txBox="1">
            <a:spLocks noGrp="1"/>
          </p:cNvSpPr>
          <p:nvPr>
            <p:ph type="ftr" idx="11"/>
          </p:nvPr>
        </p:nvSpPr>
        <p:spPr>
          <a:xfrm>
            <a:off x="9410084" y="6549530"/>
            <a:ext cx="2208900" cy="21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4" name="Google Shape;594;p72"/>
          <p:cNvSpPr txBox="1">
            <a:spLocks noGrp="1"/>
          </p:cNvSpPr>
          <p:nvPr>
            <p:ph type="body" idx="1"/>
          </p:nvPr>
        </p:nvSpPr>
        <p:spPr>
          <a:xfrm>
            <a:off x="3870663" y="1703696"/>
            <a:ext cx="7746600" cy="33672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600"/>
              <a:buNone/>
              <a:defRPr sz="1600">
                <a:solidFill>
                  <a:schemeClr val="dk1"/>
                </a:solidFill>
              </a:defRPr>
            </a:lvl1pPr>
            <a:lvl2pPr marL="914400" lvl="1" indent="-317500" algn="l" rtl="0">
              <a:spcBef>
                <a:spcPts val="1300"/>
              </a:spcBef>
              <a:spcAft>
                <a:spcPts val="0"/>
              </a:spcAft>
              <a:buSzPts val="1400"/>
              <a:buChar char="•"/>
              <a:defRPr sz="1400">
                <a:solidFill>
                  <a:schemeClr val="dk1"/>
                </a:solidFill>
              </a:defRPr>
            </a:lvl2pPr>
            <a:lvl3pPr marL="1371600" lvl="2" indent="-311150" algn="l" rtl="0">
              <a:spcBef>
                <a:spcPts val="600"/>
              </a:spcBef>
              <a:spcAft>
                <a:spcPts val="0"/>
              </a:spcAft>
              <a:buSzPts val="1300"/>
              <a:buChar char="•"/>
              <a:defRPr sz="1300">
                <a:solidFill>
                  <a:schemeClr val="dk1"/>
                </a:solidFill>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lt2"/>
              </a:buClr>
              <a:buSzPts val="1800"/>
              <a:buChar char="•"/>
              <a:defRPr/>
            </a:lvl6pPr>
            <a:lvl7pPr marL="3200400" lvl="6" indent="-342900" algn="l" rtl="0">
              <a:spcBef>
                <a:spcPts val="360"/>
              </a:spcBef>
              <a:spcAft>
                <a:spcPts val="0"/>
              </a:spcAft>
              <a:buClr>
                <a:schemeClr val="lt2"/>
              </a:buClr>
              <a:buSzPts val="1800"/>
              <a:buChar char="•"/>
              <a:defRPr/>
            </a:lvl7pPr>
            <a:lvl8pPr marL="3657600" lvl="7" indent="-342900" algn="l" rtl="0">
              <a:spcBef>
                <a:spcPts val="360"/>
              </a:spcBef>
              <a:spcAft>
                <a:spcPts val="0"/>
              </a:spcAft>
              <a:buClr>
                <a:schemeClr val="lt2"/>
              </a:buClr>
              <a:buSzPts val="1800"/>
              <a:buChar char="•"/>
              <a:defRPr/>
            </a:lvl8pPr>
            <a:lvl9pPr marL="4114800" lvl="8" indent="-342900" algn="l" rtl="0">
              <a:spcBef>
                <a:spcPts val="360"/>
              </a:spcBef>
              <a:spcAft>
                <a:spcPts val="0"/>
              </a:spcAft>
              <a:buClr>
                <a:schemeClr val="lt2"/>
              </a:buClr>
              <a:buSzPts val="1800"/>
              <a:buChar char="•"/>
              <a:defRPr/>
            </a:lvl9pPr>
          </a:lstStyle>
          <a:p>
            <a:endParaRPr/>
          </a:p>
        </p:txBody>
      </p:sp>
      <p:sp>
        <p:nvSpPr>
          <p:cNvPr id="595" name="Google Shape;595;p72"/>
          <p:cNvSpPr>
            <a:spLocks noGrp="1"/>
          </p:cNvSpPr>
          <p:nvPr>
            <p:ph type="pic" idx="3"/>
          </p:nvPr>
        </p:nvSpPr>
        <p:spPr>
          <a:xfrm>
            <a:off x="331018" y="3379017"/>
            <a:ext cx="2844600" cy="1662900"/>
          </a:xfrm>
          <a:prstGeom prst="rect">
            <a:avLst/>
          </a:prstGeom>
          <a:noFill/>
          <a:ln>
            <a:noFill/>
          </a:ln>
        </p:spPr>
        <p:txBody>
          <a:bodyPr spcFirstLastPara="1" wrap="square" lIns="0" tIns="0" rIns="0" bIns="0" anchor="ctr" anchorCtr="0">
            <a:noAutofit/>
          </a:bodyPr>
          <a:lstStyle>
            <a:lvl1pPr marR="0" lvl="0" algn="ctr" rtl="0">
              <a:spcBef>
                <a:spcPts val="1100"/>
              </a:spcBef>
              <a:spcAft>
                <a:spcPts val="0"/>
              </a:spcAft>
              <a:buClr>
                <a:srgbClr val="7F7F7F"/>
              </a:buClr>
              <a:buSzPts val="1200"/>
              <a:buFont typeface="Arial"/>
              <a:buNone/>
              <a:defRPr sz="1200" b="0" i="0" u="none" strike="noStrike" cap="none">
                <a:solidFill>
                  <a:schemeClr val="accent2"/>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R="0" lvl="2" algn="l" rtl="0">
              <a:spcBef>
                <a:spcPts val="6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6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R="0" lvl="4"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6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6pPr>
            <a:lvl7pPr marR="0" lvl="6"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7pPr>
            <a:lvl8pPr marR="0" lvl="7"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8pPr>
            <a:lvl9pPr marR="0" lvl="8"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9pPr>
          </a:lstStyle>
          <a:p>
            <a:endParaRPr/>
          </a:p>
        </p:txBody>
      </p:sp>
      <p:cxnSp>
        <p:nvCxnSpPr>
          <p:cNvPr id="596" name="Google Shape;596;p72"/>
          <p:cNvCxnSpPr/>
          <p:nvPr/>
        </p:nvCxnSpPr>
        <p:spPr>
          <a:xfrm rot="10800000">
            <a:off x="1753342" y="5044100"/>
            <a:ext cx="0" cy="744000"/>
          </a:xfrm>
          <a:prstGeom prst="straightConnector1">
            <a:avLst/>
          </a:prstGeom>
          <a:noFill/>
          <a:ln w="9525" cap="flat" cmpd="sng">
            <a:solidFill>
              <a:srgbClr val="BCBABD"/>
            </a:solidFill>
            <a:prstDash val="solid"/>
            <a:round/>
            <a:headEnd type="none" w="sm" len="sm"/>
            <a:tailEnd type="none" w="sm" len="sm"/>
          </a:ln>
        </p:spPr>
      </p:cxnSp>
      <p:pic>
        <p:nvPicPr>
          <p:cNvPr id="597" name="Google Shape;597;p72" descr="Image"/>
          <p:cNvPicPr preferRelativeResize="0"/>
          <p:nvPr/>
        </p:nvPicPr>
        <p:blipFill rotWithShape="1">
          <a:blip r:embed="rId3" cstate="screen">
            <a:alphaModFix amt="75000"/>
            <a:extLst>
              <a:ext uri="{28A0092B-C50C-407E-A947-70E740481C1C}">
                <a14:useLocalDpi xmlns:a14="http://schemas.microsoft.com/office/drawing/2010/main"/>
              </a:ext>
            </a:extLst>
          </a:blip>
          <a:srcRect/>
          <a:stretch/>
        </p:blipFill>
        <p:spPr>
          <a:xfrm>
            <a:off x="2716016" y="6472028"/>
            <a:ext cx="794826" cy="392526"/>
          </a:xfrm>
          <a:custGeom>
            <a:avLst/>
            <a:gdLst/>
            <a:ahLst/>
            <a:cxnLst/>
            <a:rect l="l" t="t" r="r" b="b"/>
            <a:pathLst>
              <a:path w="21600" h="21600" extrusionOk="0">
                <a:moveTo>
                  <a:pt x="21600" y="0"/>
                </a:moveTo>
                <a:lnTo>
                  <a:pt x="0" y="2"/>
                </a:lnTo>
                <a:lnTo>
                  <a:pt x="0" y="21600"/>
                </a:lnTo>
                <a:lnTo>
                  <a:pt x="17079" y="21598"/>
                </a:lnTo>
                <a:cubicBezTo>
                  <a:pt x="19307" y="21598"/>
                  <a:pt x="21170" y="18187"/>
                  <a:pt x="21600" y="13652"/>
                </a:cubicBezTo>
                <a:lnTo>
                  <a:pt x="21600" y="0"/>
                </a:lnTo>
                <a:close/>
              </a:path>
            </a:pathLst>
          </a:custGeom>
          <a:noFill/>
          <a:ln>
            <a:noFill/>
          </a:ln>
        </p:spPr>
      </p:pic>
      <p:pic>
        <p:nvPicPr>
          <p:cNvPr id="598" name="Google Shape;598;p72" descr="Image"/>
          <p:cNvPicPr preferRelativeResize="0"/>
          <p:nvPr/>
        </p:nvPicPr>
        <p:blipFill rotWithShape="1">
          <a:blip r:embed="rId4" cstate="screen">
            <a:alphaModFix amt="75000"/>
            <a:extLst>
              <a:ext uri="{28A0092B-C50C-407E-A947-70E740481C1C}">
                <a14:useLocalDpi xmlns:a14="http://schemas.microsoft.com/office/drawing/2010/main"/>
              </a:ext>
            </a:extLst>
          </a:blip>
          <a:srcRect/>
          <a:stretch/>
        </p:blipFill>
        <p:spPr>
          <a:xfrm flipH="1">
            <a:off x="0" y="6462828"/>
            <a:ext cx="779246" cy="39517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N1 - Thank You - A">
  <p:cSld name="Thank You - A">
    <p:bg>
      <p:bgPr>
        <a:solidFill>
          <a:srgbClr val="90D0FE"/>
        </a:solidFill>
        <a:effectLst/>
      </p:bgPr>
    </p:bg>
    <p:spTree>
      <p:nvGrpSpPr>
        <p:cNvPr id="1" name="Shape 599"/>
        <p:cNvGrpSpPr/>
        <p:nvPr/>
      </p:nvGrpSpPr>
      <p:grpSpPr>
        <a:xfrm>
          <a:off x="0" y="0"/>
          <a:ext cx="0" cy="0"/>
          <a:chOff x="0" y="0"/>
          <a:chExt cx="0" cy="0"/>
        </a:xfrm>
      </p:grpSpPr>
      <p:sp>
        <p:nvSpPr>
          <p:cNvPr id="600" name="Google Shape;600;p73"/>
          <p:cNvSpPr txBox="1"/>
          <p:nvPr/>
        </p:nvSpPr>
        <p:spPr>
          <a:xfrm>
            <a:off x="3712198" y="1644141"/>
            <a:ext cx="8472900" cy="156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600" b="1">
                <a:solidFill>
                  <a:srgbClr val="024D4C"/>
                </a:solidFill>
                <a:latin typeface="Salesforce Sans"/>
                <a:ea typeface="Salesforce Sans"/>
                <a:cs typeface="Salesforce Sans"/>
                <a:sym typeface="Salesforce Sans"/>
              </a:rPr>
              <a:t>Thank You</a:t>
            </a:r>
            <a:endParaRPr/>
          </a:p>
        </p:txBody>
      </p:sp>
      <p:pic>
        <p:nvPicPr>
          <p:cNvPr id="601" name="Google Shape;601;p73"/>
          <p:cNvPicPr preferRelativeResize="0"/>
          <p:nvPr/>
        </p:nvPicPr>
        <p:blipFill rotWithShape="1">
          <a:blip r:embed="rId2">
            <a:alphaModFix/>
          </a:blip>
          <a:srcRect/>
          <a:stretch/>
        </p:blipFill>
        <p:spPr>
          <a:xfrm>
            <a:off x="0" y="1786"/>
            <a:ext cx="12188825" cy="6856214"/>
          </a:xfrm>
          <a:prstGeom prst="rect">
            <a:avLst/>
          </a:prstGeom>
          <a:noFill/>
          <a:ln>
            <a:noFill/>
          </a:ln>
        </p:spPr>
      </p:pic>
      <p:pic>
        <p:nvPicPr>
          <p:cNvPr id="602" name="Google Shape;602;p7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928189" y="1956495"/>
            <a:ext cx="6019338" cy="946298"/>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N2 - Thank You - B">
  <p:cSld name="Thank You - B">
    <p:bg>
      <p:bgPr>
        <a:solidFill>
          <a:srgbClr val="90D0FE"/>
        </a:solidFill>
        <a:effectLst/>
      </p:bgPr>
    </p:bg>
    <p:spTree>
      <p:nvGrpSpPr>
        <p:cNvPr id="1" name="Shape 603"/>
        <p:cNvGrpSpPr/>
        <p:nvPr/>
      </p:nvGrpSpPr>
      <p:grpSpPr>
        <a:xfrm>
          <a:off x="0" y="0"/>
          <a:ext cx="0" cy="0"/>
          <a:chOff x="0" y="0"/>
          <a:chExt cx="0" cy="0"/>
        </a:xfrm>
      </p:grpSpPr>
      <p:sp>
        <p:nvSpPr>
          <p:cNvPr id="604" name="Google Shape;604;p74"/>
          <p:cNvSpPr txBox="1"/>
          <p:nvPr/>
        </p:nvSpPr>
        <p:spPr>
          <a:xfrm>
            <a:off x="1857925" y="2235525"/>
            <a:ext cx="8472900" cy="156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600" b="1">
                <a:solidFill>
                  <a:srgbClr val="024D4C"/>
                </a:solidFill>
                <a:latin typeface="Salesforce Sans"/>
                <a:ea typeface="Salesforce Sans"/>
                <a:cs typeface="Salesforce Sans"/>
                <a:sym typeface="Salesforce Sans"/>
              </a:rPr>
              <a:t>Thank You</a:t>
            </a:r>
            <a:endParaRPr/>
          </a:p>
        </p:txBody>
      </p:sp>
      <p:pic>
        <p:nvPicPr>
          <p:cNvPr id="605" name="Google Shape;605;p74"/>
          <p:cNvPicPr preferRelativeResize="0"/>
          <p:nvPr/>
        </p:nvPicPr>
        <p:blipFill rotWithShape="1">
          <a:blip r:embed="rId2">
            <a:alphaModFix/>
          </a:blip>
          <a:srcRect/>
          <a:stretch/>
        </p:blipFill>
        <p:spPr>
          <a:xfrm>
            <a:off x="0" y="1787"/>
            <a:ext cx="12188822" cy="6856213"/>
          </a:xfrm>
          <a:prstGeom prst="rect">
            <a:avLst/>
          </a:prstGeom>
          <a:noFill/>
          <a:ln>
            <a:noFill/>
          </a:ln>
        </p:spPr>
      </p:pic>
      <p:pic>
        <p:nvPicPr>
          <p:cNvPr id="606" name="Google Shape;606;p7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73256" y="2579329"/>
            <a:ext cx="5842313" cy="918467"/>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3 - Thank You - C">
  <p:cSld name="Thank You - C">
    <p:bg>
      <p:bgPr>
        <a:solidFill>
          <a:srgbClr val="90D0FE"/>
        </a:solidFill>
        <a:effectLst/>
      </p:bgPr>
    </p:bg>
    <p:spTree>
      <p:nvGrpSpPr>
        <p:cNvPr id="1" name="Shape 607"/>
        <p:cNvGrpSpPr/>
        <p:nvPr/>
      </p:nvGrpSpPr>
      <p:grpSpPr>
        <a:xfrm>
          <a:off x="0" y="0"/>
          <a:ext cx="0" cy="0"/>
          <a:chOff x="0" y="0"/>
          <a:chExt cx="0" cy="0"/>
        </a:xfrm>
      </p:grpSpPr>
      <p:sp>
        <p:nvSpPr>
          <p:cNvPr id="608" name="Google Shape;608;p75"/>
          <p:cNvSpPr txBox="1"/>
          <p:nvPr/>
        </p:nvSpPr>
        <p:spPr>
          <a:xfrm>
            <a:off x="1857925" y="2235525"/>
            <a:ext cx="8472900" cy="156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600" b="1">
                <a:solidFill>
                  <a:srgbClr val="024D4C"/>
                </a:solidFill>
                <a:latin typeface="Salesforce Sans"/>
                <a:ea typeface="Salesforce Sans"/>
                <a:cs typeface="Salesforce Sans"/>
                <a:sym typeface="Salesforce Sans"/>
              </a:rPr>
              <a:t>Thank You</a:t>
            </a:r>
            <a:endParaRPr/>
          </a:p>
        </p:txBody>
      </p:sp>
      <p:pic>
        <p:nvPicPr>
          <p:cNvPr id="609" name="Google Shape;609;p75"/>
          <p:cNvPicPr preferRelativeResize="0"/>
          <p:nvPr/>
        </p:nvPicPr>
        <p:blipFill rotWithShape="1">
          <a:blip r:embed="rId2">
            <a:alphaModFix/>
          </a:blip>
          <a:srcRect/>
          <a:stretch/>
        </p:blipFill>
        <p:spPr>
          <a:xfrm>
            <a:off x="0" y="1787"/>
            <a:ext cx="12188822" cy="6856213"/>
          </a:xfrm>
          <a:prstGeom prst="rect">
            <a:avLst/>
          </a:prstGeom>
          <a:noFill/>
          <a:ln>
            <a:noFill/>
          </a:ln>
        </p:spPr>
      </p:pic>
      <p:pic>
        <p:nvPicPr>
          <p:cNvPr id="610" name="Google Shape;610;p7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73256" y="2579329"/>
            <a:ext cx="5842313" cy="91846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4 - Thank You - D">
  <p:cSld name="Thank You - D">
    <p:bg>
      <p:bgPr>
        <a:solidFill>
          <a:srgbClr val="90D0FE"/>
        </a:solidFill>
        <a:effectLst/>
      </p:bgPr>
    </p:bg>
    <p:spTree>
      <p:nvGrpSpPr>
        <p:cNvPr id="1" name="Shape 611"/>
        <p:cNvGrpSpPr/>
        <p:nvPr/>
      </p:nvGrpSpPr>
      <p:grpSpPr>
        <a:xfrm>
          <a:off x="0" y="0"/>
          <a:ext cx="0" cy="0"/>
          <a:chOff x="0" y="0"/>
          <a:chExt cx="0" cy="0"/>
        </a:xfrm>
      </p:grpSpPr>
      <p:sp>
        <p:nvSpPr>
          <p:cNvPr id="612" name="Google Shape;612;p76"/>
          <p:cNvSpPr txBox="1"/>
          <p:nvPr/>
        </p:nvSpPr>
        <p:spPr>
          <a:xfrm>
            <a:off x="1857925" y="2235525"/>
            <a:ext cx="8472900" cy="156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600" b="1">
                <a:solidFill>
                  <a:srgbClr val="024D4C"/>
                </a:solidFill>
                <a:latin typeface="Salesforce Sans"/>
                <a:ea typeface="Salesforce Sans"/>
                <a:cs typeface="Salesforce Sans"/>
                <a:sym typeface="Salesforce Sans"/>
              </a:rPr>
              <a:t>Thank You</a:t>
            </a:r>
            <a:endParaRPr/>
          </a:p>
        </p:txBody>
      </p:sp>
      <p:pic>
        <p:nvPicPr>
          <p:cNvPr id="613" name="Google Shape;613;p76"/>
          <p:cNvPicPr preferRelativeResize="0"/>
          <p:nvPr/>
        </p:nvPicPr>
        <p:blipFill rotWithShape="1">
          <a:blip r:embed="rId2">
            <a:alphaModFix/>
          </a:blip>
          <a:srcRect/>
          <a:stretch/>
        </p:blipFill>
        <p:spPr>
          <a:xfrm>
            <a:off x="0" y="1788"/>
            <a:ext cx="12188822" cy="6856213"/>
          </a:xfrm>
          <a:prstGeom prst="rect">
            <a:avLst/>
          </a:prstGeom>
          <a:noFill/>
          <a:ln>
            <a:noFill/>
          </a:ln>
        </p:spPr>
      </p:pic>
      <p:pic>
        <p:nvPicPr>
          <p:cNvPr id="614" name="Google Shape;614;p7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73256" y="2579329"/>
            <a:ext cx="5842313" cy="918467"/>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O1 - Guide Placement - 1">
  <p:cSld name="Guide Placement - 1">
    <p:spTree>
      <p:nvGrpSpPr>
        <p:cNvPr id="1" name="Shape 615"/>
        <p:cNvGrpSpPr/>
        <p:nvPr/>
      </p:nvGrpSpPr>
      <p:grpSpPr>
        <a:xfrm>
          <a:off x="0" y="0"/>
          <a:ext cx="0" cy="0"/>
          <a:chOff x="0" y="0"/>
          <a:chExt cx="0" cy="0"/>
        </a:xfrm>
      </p:grpSpPr>
      <p:sp>
        <p:nvSpPr>
          <p:cNvPr id="616" name="Google Shape;616;p77"/>
          <p:cNvSpPr txBox="1"/>
          <p:nvPr/>
        </p:nvSpPr>
        <p:spPr>
          <a:xfrm>
            <a:off x="7114033" y="2656466"/>
            <a:ext cx="2120400" cy="321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accent2"/>
                </a:solidFill>
                <a:latin typeface="Salesforce Sans"/>
                <a:ea typeface="Salesforce Sans"/>
                <a:cs typeface="Salesforce Sans"/>
                <a:sym typeface="Salesforce Sans"/>
              </a:rPr>
              <a:t>First level text is set at twenty-point Salesforce Sans and does not have a bullet</a:t>
            </a:r>
            <a:endParaRPr/>
          </a:p>
          <a:p>
            <a:pPr marL="182562" marR="0" lvl="1" indent="-182562" algn="l" rtl="0">
              <a:spcBef>
                <a:spcPts val="200"/>
              </a:spcBef>
              <a:spcAft>
                <a:spcPts val="0"/>
              </a:spcAft>
              <a:buClr>
                <a:schemeClr val="accent2"/>
              </a:buClr>
              <a:buSzPts val="1800"/>
              <a:buFont typeface="Arial"/>
              <a:buChar char="•"/>
            </a:pPr>
            <a:r>
              <a:rPr lang="en-US" sz="1800" b="0" i="0" u="none" strike="noStrike" cap="none">
                <a:solidFill>
                  <a:schemeClr val="accent2"/>
                </a:solidFill>
                <a:latin typeface="Salesforce Sans"/>
                <a:ea typeface="Salesforce Sans"/>
                <a:cs typeface="Salesforce Sans"/>
                <a:sym typeface="Salesforce Sans"/>
              </a:rPr>
              <a:t>Second level is eighteen-point Salesforce Sans</a:t>
            </a:r>
            <a:endParaRPr/>
          </a:p>
          <a:p>
            <a:pPr marL="0" marR="0" lvl="0" indent="0" algn="l" rtl="0">
              <a:spcBef>
                <a:spcPts val="900"/>
              </a:spcBef>
              <a:spcAft>
                <a:spcPts val="0"/>
              </a:spcAft>
              <a:buNone/>
            </a:pPr>
            <a:endParaRPr sz="2000">
              <a:solidFill>
                <a:schemeClr val="accent2"/>
              </a:solidFill>
              <a:latin typeface="Salesforce Sans"/>
              <a:ea typeface="Salesforce Sans"/>
              <a:cs typeface="Salesforce Sans"/>
              <a:sym typeface="Salesforce Sans"/>
            </a:endParaRPr>
          </a:p>
        </p:txBody>
      </p:sp>
      <p:sp>
        <p:nvSpPr>
          <p:cNvPr id="617" name="Google Shape;617;p77"/>
          <p:cNvSpPr/>
          <p:nvPr/>
        </p:nvSpPr>
        <p:spPr>
          <a:xfrm>
            <a:off x="536000" y="1793425"/>
            <a:ext cx="4361100" cy="4642200"/>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1300" b="1">
                <a:solidFill>
                  <a:schemeClr val="accent2"/>
                </a:solidFill>
                <a:latin typeface="Salesforce Sans"/>
                <a:ea typeface="Salesforce Sans"/>
                <a:cs typeface="Salesforce Sans"/>
                <a:sym typeface="Salesforce Sans"/>
              </a:rPr>
              <a:t>What are Drawing Guides?  </a:t>
            </a:r>
            <a:endParaRPr/>
          </a:p>
          <a:p>
            <a:pPr marL="0" marR="0" lvl="0" indent="0" algn="l" rtl="0">
              <a:spcBef>
                <a:spcPts val="800"/>
              </a:spcBef>
              <a:spcAft>
                <a:spcPts val="0"/>
              </a:spcAft>
              <a:buNone/>
            </a:pPr>
            <a:r>
              <a:rPr lang="en-US" sz="1300">
                <a:solidFill>
                  <a:schemeClr val="accent2"/>
                </a:solidFill>
                <a:latin typeface="Salesforce Sans"/>
                <a:ea typeface="Salesforce Sans"/>
                <a:cs typeface="Salesforce Sans"/>
                <a:sym typeface="Salesforce Sans"/>
              </a:rPr>
              <a:t>Lines that that appear on all pages in the same spot, yet don’t show up when you print or view deck in show mode.  </a:t>
            </a:r>
            <a:br>
              <a:rPr lang="en-US" sz="1300">
                <a:solidFill>
                  <a:schemeClr val="accent2"/>
                </a:solidFill>
                <a:latin typeface="Salesforce Sans"/>
                <a:ea typeface="Salesforce Sans"/>
                <a:cs typeface="Salesforce Sans"/>
                <a:sym typeface="Salesforce Sans"/>
              </a:rPr>
            </a:br>
            <a:endParaRPr sz="1300">
              <a:solidFill>
                <a:schemeClr val="accent2"/>
              </a:solidFill>
              <a:latin typeface="Salesforce Sans"/>
              <a:ea typeface="Salesforce Sans"/>
              <a:cs typeface="Salesforce Sans"/>
              <a:sym typeface="Salesforce Sans"/>
            </a:endParaRPr>
          </a:p>
          <a:p>
            <a:pPr marL="0" marR="0" lvl="0" indent="0" algn="l" rtl="0">
              <a:spcBef>
                <a:spcPts val="800"/>
              </a:spcBef>
              <a:spcAft>
                <a:spcPts val="0"/>
              </a:spcAft>
              <a:buNone/>
            </a:pPr>
            <a:r>
              <a:rPr lang="en-US" sz="1300">
                <a:solidFill>
                  <a:schemeClr val="accent2"/>
                </a:solidFill>
                <a:latin typeface="Salesforce Sans"/>
                <a:ea typeface="Salesforce Sans"/>
                <a:cs typeface="Salesforce Sans"/>
                <a:sym typeface="Salesforce Sans"/>
              </a:rPr>
              <a:t>Think of them as internal margins for the proper alignment and consistent placement of content. Object will snap to them and they are also perfect for cropping an image to. </a:t>
            </a:r>
            <a:endParaRPr/>
          </a:p>
          <a:p>
            <a:pPr marL="0" marR="0" lvl="0" indent="0" algn="l" rtl="0">
              <a:spcBef>
                <a:spcPts val="800"/>
              </a:spcBef>
              <a:spcAft>
                <a:spcPts val="0"/>
              </a:spcAft>
              <a:buNone/>
            </a:pPr>
            <a:r>
              <a:rPr lang="en-US" sz="1300">
                <a:solidFill>
                  <a:schemeClr val="accent2"/>
                </a:solidFill>
                <a:latin typeface="Salesforce Sans"/>
                <a:ea typeface="Salesforce Sans"/>
                <a:cs typeface="Salesforce Sans"/>
                <a:sym typeface="Salesforce Sans"/>
              </a:rPr>
              <a:t>This template has pre-made guides that delineate where your workspace is.  </a:t>
            </a:r>
            <a:br>
              <a:rPr lang="en-US" sz="1300" b="1">
                <a:solidFill>
                  <a:schemeClr val="accent2"/>
                </a:solidFill>
                <a:latin typeface="Salesforce Sans"/>
                <a:ea typeface="Salesforce Sans"/>
                <a:cs typeface="Salesforce Sans"/>
                <a:sym typeface="Salesforce Sans"/>
              </a:rPr>
            </a:br>
            <a:br>
              <a:rPr lang="en-US" sz="1300" b="1">
                <a:solidFill>
                  <a:schemeClr val="accent2"/>
                </a:solidFill>
                <a:latin typeface="Salesforce Sans"/>
                <a:ea typeface="Salesforce Sans"/>
                <a:cs typeface="Salesforce Sans"/>
                <a:sym typeface="Salesforce Sans"/>
              </a:rPr>
            </a:br>
            <a:r>
              <a:rPr lang="en-US" sz="1300" b="1">
                <a:solidFill>
                  <a:schemeClr val="accent2"/>
                </a:solidFill>
                <a:latin typeface="Salesforce Sans"/>
                <a:ea typeface="Salesforce Sans"/>
                <a:cs typeface="Salesforce Sans"/>
                <a:sym typeface="Salesforce Sans"/>
              </a:rPr>
              <a:t>How to Turn Guides On and Off</a:t>
            </a:r>
            <a:endParaRPr/>
          </a:p>
          <a:p>
            <a:pPr marL="0" marR="0" lvl="0" indent="0" algn="l" rtl="0">
              <a:spcBef>
                <a:spcPts val="800"/>
              </a:spcBef>
              <a:spcAft>
                <a:spcPts val="0"/>
              </a:spcAft>
              <a:buNone/>
            </a:pPr>
            <a:r>
              <a:rPr lang="en-US" sz="1300" b="1">
                <a:solidFill>
                  <a:schemeClr val="accent2"/>
                </a:solidFill>
                <a:latin typeface="Salesforce Sans"/>
                <a:ea typeface="Salesforce Sans"/>
                <a:cs typeface="Salesforce Sans"/>
                <a:sym typeface="Salesforce Sans"/>
              </a:rPr>
              <a:t>Windows: </a:t>
            </a:r>
            <a:r>
              <a:rPr lang="en-US" sz="1300">
                <a:solidFill>
                  <a:schemeClr val="accent2"/>
                </a:solidFill>
                <a:latin typeface="Salesforce Sans"/>
                <a:ea typeface="Salesforce Sans"/>
                <a:cs typeface="Salesforce Sans"/>
                <a:sym typeface="Salesforce Sans"/>
              </a:rPr>
              <a:t>ALT + F9 or Right click in blue area off workspace &gt;Grids and Guides&gt;Display Drawing Guides on Screen</a:t>
            </a:r>
            <a:endParaRPr/>
          </a:p>
          <a:p>
            <a:pPr marL="0" marR="0" lvl="0" indent="0" algn="l" rtl="0">
              <a:spcBef>
                <a:spcPts val="800"/>
              </a:spcBef>
              <a:spcAft>
                <a:spcPts val="0"/>
              </a:spcAft>
              <a:buNone/>
            </a:pPr>
            <a:r>
              <a:rPr lang="en-US" sz="1300" b="1">
                <a:solidFill>
                  <a:schemeClr val="accent2"/>
                </a:solidFill>
                <a:latin typeface="Salesforce Sans"/>
                <a:ea typeface="Salesforce Sans"/>
                <a:cs typeface="Salesforce Sans"/>
                <a:sym typeface="Salesforce Sans"/>
              </a:rPr>
              <a:t>Mac 2011: </a:t>
            </a:r>
            <a:r>
              <a:rPr lang="en-US" sz="1300">
                <a:solidFill>
                  <a:schemeClr val="accent2"/>
                </a:solidFill>
                <a:latin typeface="Salesforce Sans"/>
                <a:ea typeface="Salesforce Sans"/>
                <a:cs typeface="Salesforce Sans"/>
                <a:sym typeface="Salesforce Sans"/>
              </a:rPr>
              <a:t>Control + Option + Command + G or </a:t>
            </a:r>
            <a:br>
              <a:rPr lang="en-US" sz="1300">
                <a:solidFill>
                  <a:schemeClr val="accent2"/>
                </a:solidFill>
                <a:latin typeface="Salesforce Sans"/>
                <a:ea typeface="Salesforce Sans"/>
                <a:cs typeface="Salesforce Sans"/>
                <a:sym typeface="Salesforce Sans"/>
              </a:rPr>
            </a:br>
            <a:r>
              <a:rPr lang="en-US" sz="1300">
                <a:solidFill>
                  <a:schemeClr val="accent2"/>
                </a:solidFill>
                <a:latin typeface="Salesforce Sans"/>
                <a:ea typeface="Salesforce Sans"/>
                <a:cs typeface="Salesforce Sans"/>
                <a:sym typeface="Salesforce Sans"/>
              </a:rPr>
              <a:t>View&gt;Guides&gt;Static Guides</a:t>
            </a:r>
            <a:endParaRPr/>
          </a:p>
          <a:p>
            <a:pPr marL="0" marR="0" lvl="0" indent="0" algn="l" rtl="0">
              <a:spcBef>
                <a:spcPts val="800"/>
              </a:spcBef>
              <a:spcAft>
                <a:spcPts val="0"/>
              </a:spcAft>
              <a:buNone/>
            </a:pPr>
            <a:r>
              <a:rPr lang="en-US" sz="1300" b="1">
                <a:solidFill>
                  <a:schemeClr val="accent2"/>
                </a:solidFill>
                <a:latin typeface="Salesforce Sans"/>
                <a:ea typeface="Salesforce Sans"/>
                <a:cs typeface="Salesforce Sans"/>
                <a:sym typeface="Salesforce Sans"/>
              </a:rPr>
              <a:t>MAC 2008:   </a:t>
            </a:r>
            <a:r>
              <a:rPr lang="en-US" sz="1300">
                <a:solidFill>
                  <a:schemeClr val="accent2"/>
                </a:solidFill>
                <a:latin typeface="Salesforce Sans"/>
                <a:ea typeface="Salesforce Sans"/>
                <a:cs typeface="Salesforce Sans"/>
                <a:sym typeface="Salesforce Sans"/>
              </a:rPr>
              <a:t>Command + G or View&gt;Guides&gt;Static Guides</a:t>
            </a:r>
            <a:endParaRPr sz="1300">
              <a:solidFill>
                <a:schemeClr val="accent2"/>
              </a:solidFill>
              <a:latin typeface="Salesforce Sans"/>
              <a:ea typeface="Salesforce Sans"/>
              <a:cs typeface="Salesforce Sans"/>
              <a:sym typeface="Salesforce Sans"/>
            </a:endParaRPr>
          </a:p>
          <a:p>
            <a:pPr marL="0" marR="0" lvl="0" indent="0" algn="l" rtl="0">
              <a:spcBef>
                <a:spcPts val="800"/>
              </a:spcBef>
              <a:spcAft>
                <a:spcPts val="0"/>
              </a:spcAft>
              <a:buNone/>
            </a:pPr>
            <a:endParaRPr sz="1300">
              <a:solidFill>
                <a:schemeClr val="accent2"/>
              </a:solidFill>
              <a:latin typeface="Salesforce Sans"/>
              <a:ea typeface="Salesforce Sans"/>
              <a:cs typeface="Salesforce Sans"/>
              <a:sym typeface="Salesforce Sans"/>
            </a:endParaRPr>
          </a:p>
        </p:txBody>
      </p:sp>
      <p:sp>
        <p:nvSpPr>
          <p:cNvPr id="618" name="Google Shape;618;p77"/>
          <p:cNvSpPr/>
          <p:nvPr/>
        </p:nvSpPr>
        <p:spPr>
          <a:xfrm rot="8100000" flipH="1">
            <a:off x="9491720" y="1845993"/>
            <a:ext cx="140431" cy="143826"/>
          </a:xfrm>
          <a:prstGeom prst="rightArrow">
            <a:avLst>
              <a:gd name="adj1" fmla="val 50000"/>
              <a:gd name="adj2" fmla="val 50000"/>
            </a:avLst>
          </a:prstGeom>
          <a:solidFill>
            <a:schemeClr val="accent4"/>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3600">
              <a:solidFill>
                <a:schemeClr val="accent2"/>
              </a:solidFill>
              <a:latin typeface="Salesforce Sans"/>
              <a:ea typeface="Salesforce Sans"/>
              <a:cs typeface="Salesforce Sans"/>
              <a:sym typeface="Salesforce Sans"/>
            </a:endParaRPr>
          </a:p>
        </p:txBody>
      </p:sp>
      <p:sp>
        <p:nvSpPr>
          <p:cNvPr id="619" name="Google Shape;619;p77"/>
          <p:cNvSpPr/>
          <p:nvPr/>
        </p:nvSpPr>
        <p:spPr>
          <a:xfrm rot="8100000" flipH="1">
            <a:off x="6895705" y="2773090"/>
            <a:ext cx="140431" cy="143826"/>
          </a:xfrm>
          <a:prstGeom prst="rightArrow">
            <a:avLst>
              <a:gd name="adj1" fmla="val 50000"/>
              <a:gd name="adj2" fmla="val 50000"/>
            </a:avLst>
          </a:prstGeom>
          <a:solidFill>
            <a:schemeClr val="accent4"/>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3600">
              <a:solidFill>
                <a:schemeClr val="accent2"/>
              </a:solidFill>
              <a:latin typeface="Salesforce Sans"/>
              <a:ea typeface="Salesforce Sans"/>
              <a:cs typeface="Salesforce Sans"/>
              <a:sym typeface="Salesforce Sans"/>
            </a:endParaRPr>
          </a:p>
        </p:txBody>
      </p:sp>
      <p:sp>
        <p:nvSpPr>
          <p:cNvPr id="620" name="Google Shape;620;p77"/>
          <p:cNvSpPr/>
          <p:nvPr/>
        </p:nvSpPr>
        <p:spPr>
          <a:xfrm>
            <a:off x="7454967" y="1788507"/>
            <a:ext cx="2284500" cy="523200"/>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1300" b="1">
                <a:solidFill>
                  <a:schemeClr val="dk1"/>
                </a:solidFill>
                <a:latin typeface="Salesforce Sans"/>
                <a:ea typeface="Salesforce Sans"/>
                <a:cs typeface="Salesforce Sans"/>
                <a:sym typeface="Salesforce Sans"/>
              </a:rPr>
              <a:t>Guide for Body Text on Slides with Full Content</a:t>
            </a:r>
            <a:endParaRPr sz="1300">
              <a:solidFill>
                <a:schemeClr val="dk1"/>
              </a:solidFill>
              <a:latin typeface="Salesforce Sans"/>
              <a:ea typeface="Salesforce Sans"/>
              <a:cs typeface="Salesforce Sans"/>
              <a:sym typeface="Salesforce Sans"/>
            </a:endParaRPr>
          </a:p>
        </p:txBody>
      </p:sp>
      <p:grpSp>
        <p:nvGrpSpPr>
          <p:cNvPr id="621" name="Google Shape;621;p77"/>
          <p:cNvGrpSpPr/>
          <p:nvPr/>
        </p:nvGrpSpPr>
        <p:grpSpPr>
          <a:xfrm>
            <a:off x="0" y="-1588"/>
            <a:ext cx="12188702" cy="6859588"/>
            <a:chOff x="0" y="-1588"/>
            <a:chExt cx="12188702" cy="6859588"/>
          </a:xfrm>
        </p:grpSpPr>
        <p:grpSp>
          <p:nvGrpSpPr>
            <p:cNvPr id="622" name="Google Shape;622;p77"/>
            <p:cNvGrpSpPr/>
            <p:nvPr/>
          </p:nvGrpSpPr>
          <p:grpSpPr>
            <a:xfrm>
              <a:off x="1" y="1824646"/>
              <a:ext cx="12188700" cy="928193"/>
              <a:chOff x="2" y="1824646"/>
              <a:chExt cx="12188700" cy="928193"/>
            </a:xfrm>
          </p:grpSpPr>
          <p:cxnSp>
            <p:nvCxnSpPr>
              <p:cNvPr id="623" name="Google Shape;623;p77"/>
              <p:cNvCxnSpPr/>
              <p:nvPr/>
            </p:nvCxnSpPr>
            <p:spPr>
              <a:xfrm rot="10800000">
                <a:off x="6094352" y="-4269704"/>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624" name="Google Shape;624;p77"/>
              <p:cNvCxnSpPr/>
              <p:nvPr/>
            </p:nvCxnSpPr>
            <p:spPr>
              <a:xfrm rot="10800000">
                <a:off x="6094352" y="-3341512"/>
                <a:ext cx="0" cy="12188700"/>
              </a:xfrm>
              <a:prstGeom prst="straightConnector1">
                <a:avLst/>
              </a:prstGeom>
              <a:noFill/>
              <a:ln w="19050" cap="flat" cmpd="sng">
                <a:solidFill>
                  <a:schemeClr val="accent3"/>
                </a:solidFill>
                <a:prstDash val="solid"/>
                <a:round/>
                <a:headEnd type="none" w="sm" len="sm"/>
                <a:tailEnd type="none" w="sm" len="sm"/>
              </a:ln>
            </p:spPr>
          </p:cxnSp>
        </p:grpSp>
        <p:grpSp>
          <p:nvGrpSpPr>
            <p:cNvPr id="625" name="Google Shape;625;p77"/>
            <p:cNvGrpSpPr/>
            <p:nvPr/>
          </p:nvGrpSpPr>
          <p:grpSpPr>
            <a:xfrm>
              <a:off x="-1" y="-1588"/>
              <a:ext cx="12188701" cy="6859588"/>
              <a:chOff x="1" y="-1588"/>
              <a:chExt cx="12188701" cy="6859588"/>
            </a:xfrm>
          </p:grpSpPr>
          <p:cxnSp>
            <p:nvCxnSpPr>
              <p:cNvPr id="626" name="Google Shape;626;p77"/>
              <p:cNvCxnSpPr/>
              <p:nvPr/>
            </p:nvCxnSpPr>
            <p:spPr>
              <a:xfrm rot="10800000">
                <a:off x="6094351" y="-5574527"/>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627" name="Google Shape;627;p77"/>
              <p:cNvCxnSpPr/>
              <p:nvPr/>
            </p:nvCxnSpPr>
            <p:spPr>
              <a:xfrm>
                <a:off x="581026"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628" name="Google Shape;628;p77"/>
              <p:cNvCxnSpPr/>
              <p:nvPr/>
            </p:nvCxnSpPr>
            <p:spPr>
              <a:xfrm>
                <a:off x="11618914" y="-1588"/>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629" name="Google Shape;629;p77"/>
              <p:cNvCxnSpPr/>
              <p:nvPr/>
            </p:nvCxnSpPr>
            <p:spPr>
              <a:xfrm rot="10800000">
                <a:off x="6094352" y="244968"/>
                <a:ext cx="0" cy="12188700"/>
              </a:xfrm>
              <a:prstGeom prst="straightConnector1">
                <a:avLst/>
              </a:prstGeom>
              <a:noFill/>
              <a:ln w="9525" cap="flat" cmpd="sng">
                <a:solidFill>
                  <a:schemeClr val="accent3"/>
                </a:solidFill>
                <a:prstDash val="solid"/>
                <a:round/>
                <a:headEnd type="none" w="sm" len="sm"/>
                <a:tailEnd type="none" w="sm" len="sm"/>
              </a:ln>
            </p:spPr>
          </p:cxnSp>
        </p:grpSp>
      </p:grpSp>
      <p:sp>
        <p:nvSpPr>
          <p:cNvPr id="630" name="Google Shape;630;p77"/>
          <p:cNvSpPr/>
          <p:nvPr/>
        </p:nvSpPr>
        <p:spPr>
          <a:xfrm>
            <a:off x="555037" y="519392"/>
            <a:ext cx="74784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accent1"/>
                </a:solidFill>
                <a:latin typeface="Salesforce Sans"/>
                <a:ea typeface="Salesforce Sans"/>
                <a:cs typeface="Salesforce Sans"/>
                <a:sym typeface="Salesforce Sans"/>
              </a:rPr>
              <a:t>Built-in Drawing Guide Placement</a:t>
            </a:r>
            <a:endParaRPr/>
          </a:p>
        </p:txBody>
      </p:sp>
      <p:sp>
        <p:nvSpPr>
          <p:cNvPr id="631" name="Google Shape;631;p77"/>
          <p:cNvSpPr/>
          <p:nvPr/>
        </p:nvSpPr>
        <p:spPr>
          <a:xfrm>
            <a:off x="4915268" y="2759282"/>
            <a:ext cx="2280600" cy="523200"/>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1300" b="1">
                <a:solidFill>
                  <a:schemeClr val="dk1"/>
                </a:solidFill>
                <a:latin typeface="Salesforce Sans"/>
                <a:ea typeface="Salesforce Sans"/>
                <a:cs typeface="Salesforce Sans"/>
                <a:sym typeface="Salesforce Sans"/>
              </a:rPr>
              <a:t>Guide for Body Text on Slides with Split Content</a:t>
            </a:r>
            <a:endParaRPr sz="1300">
              <a:solidFill>
                <a:schemeClr val="dk1"/>
              </a:solidFill>
              <a:latin typeface="Salesforce Sans"/>
              <a:ea typeface="Salesforce Sans"/>
              <a:cs typeface="Salesforce Sans"/>
              <a:sym typeface="Salesforce Sans"/>
            </a:endParaRPr>
          </a:p>
        </p:txBody>
      </p:sp>
      <p:sp>
        <p:nvSpPr>
          <p:cNvPr id="632" name="Google Shape;632;p77"/>
          <p:cNvSpPr txBox="1"/>
          <p:nvPr/>
        </p:nvSpPr>
        <p:spPr>
          <a:xfrm>
            <a:off x="9734545" y="1726355"/>
            <a:ext cx="1932600" cy="3803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accent2"/>
                </a:solidFill>
                <a:latin typeface="Salesforce Sans"/>
                <a:ea typeface="Salesforce Sans"/>
                <a:cs typeface="Salesforce Sans"/>
                <a:sym typeface="Salesforce Sans"/>
              </a:rPr>
              <a:t>First level text is set at twenty-point Salesforce Sans and does not have a bullet</a:t>
            </a:r>
            <a:endParaRPr/>
          </a:p>
          <a:p>
            <a:pPr marL="182562" marR="0" lvl="1" indent="-182562" algn="l" rtl="0">
              <a:spcBef>
                <a:spcPts val="200"/>
              </a:spcBef>
              <a:spcAft>
                <a:spcPts val="0"/>
              </a:spcAft>
              <a:buClr>
                <a:schemeClr val="accent2"/>
              </a:buClr>
              <a:buSzPts val="1800"/>
              <a:buFont typeface="Arial"/>
              <a:buChar char="•"/>
            </a:pPr>
            <a:r>
              <a:rPr lang="en-US" sz="1800" b="0" i="0" u="none" strike="noStrike" cap="none">
                <a:solidFill>
                  <a:schemeClr val="accent2"/>
                </a:solidFill>
                <a:latin typeface="Salesforce Sans"/>
                <a:ea typeface="Salesforce Sans"/>
                <a:cs typeface="Salesforce Sans"/>
                <a:sym typeface="Salesforce Sans"/>
              </a:rPr>
              <a:t>Second level is eighteen-point Salesforce Sans</a:t>
            </a:r>
            <a:endParaRPr/>
          </a:p>
          <a:p>
            <a:pPr marL="0" marR="0" lvl="0" indent="0" algn="l" rtl="0">
              <a:spcBef>
                <a:spcPts val="900"/>
              </a:spcBef>
              <a:spcAft>
                <a:spcPts val="0"/>
              </a:spcAft>
              <a:buNone/>
            </a:pPr>
            <a:endParaRPr sz="2000">
              <a:solidFill>
                <a:schemeClr val="accent2"/>
              </a:solidFill>
              <a:latin typeface="Salesforce Sans"/>
              <a:ea typeface="Salesforce Sans"/>
              <a:cs typeface="Salesforce Sans"/>
              <a:sym typeface="Salesforce San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Speaker Slide">
  <p:cSld name="Speaker Slide">
    <p:bg>
      <p:bgPr>
        <a:solidFill>
          <a:srgbClr val="178BD1"/>
        </a:solidFill>
        <a:effectLst/>
      </p:bgPr>
    </p:bg>
    <p:spTree>
      <p:nvGrpSpPr>
        <p:cNvPr id="1" name="Shape 640"/>
        <p:cNvGrpSpPr/>
        <p:nvPr/>
      </p:nvGrpSpPr>
      <p:grpSpPr>
        <a:xfrm>
          <a:off x="0" y="0"/>
          <a:ext cx="0" cy="0"/>
          <a:chOff x="0" y="0"/>
          <a:chExt cx="0" cy="0"/>
        </a:xfrm>
      </p:grpSpPr>
      <p:pic>
        <p:nvPicPr>
          <p:cNvPr id="641" name="Google Shape;641;p7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893"/>
            <a:ext cx="12185652" cy="6854429"/>
          </a:xfrm>
          <a:prstGeom prst="rect">
            <a:avLst/>
          </a:prstGeom>
          <a:noFill/>
          <a:ln>
            <a:noFill/>
          </a:ln>
        </p:spPr>
      </p:pic>
      <p:sp>
        <p:nvSpPr>
          <p:cNvPr id="642" name="Google Shape;642;p79"/>
          <p:cNvSpPr txBox="1">
            <a:spLocks noGrp="1"/>
          </p:cNvSpPr>
          <p:nvPr>
            <p:ph type="ctrTitle"/>
          </p:nvPr>
        </p:nvSpPr>
        <p:spPr>
          <a:xfrm>
            <a:off x="2986913" y="1668253"/>
            <a:ext cx="3889500" cy="12984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500"/>
              <a:buNone/>
              <a:defRPr sz="2800" b="1">
                <a:solidFill>
                  <a:schemeClr val="lt1"/>
                </a:solidFill>
                <a:latin typeface="Salesforce Sans"/>
                <a:ea typeface="Salesforce Sans"/>
                <a:cs typeface="Salesforce Sans"/>
                <a:sym typeface="Salesforce Sans"/>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43" name="Google Shape;643;p79"/>
          <p:cNvSpPr txBox="1">
            <a:spLocks noGrp="1"/>
          </p:cNvSpPr>
          <p:nvPr>
            <p:ph type="subTitle" idx="1"/>
          </p:nvPr>
        </p:nvSpPr>
        <p:spPr>
          <a:xfrm>
            <a:off x="2993009" y="3119803"/>
            <a:ext cx="3876900" cy="4767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SzPts val="2000"/>
              <a:buNone/>
              <a:defRPr sz="2000" b="0" i="0">
                <a:solidFill>
                  <a:schemeClr val="lt1"/>
                </a:solidFill>
                <a:latin typeface="Salesforce Sans Light"/>
                <a:ea typeface="Salesforce Sans Light"/>
                <a:cs typeface="Salesforce Sans Light"/>
                <a:sym typeface="Salesforce Sans Light"/>
              </a:defRPr>
            </a:lvl1pPr>
            <a:lvl2pPr lvl="1" algn="ctr" rtl="0">
              <a:spcBef>
                <a:spcPts val="300"/>
              </a:spcBef>
              <a:spcAft>
                <a:spcPts val="0"/>
              </a:spcAft>
              <a:buSzPts val="1900"/>
              <a:buNone/>
              <a:defRPr>
                <a:solidFill>
                  <a:srgbClr val="898989"/>
                </a:solidFill>
              </a:defRPr>
            </a:lvl2pPr>
            <a:lvl3pPr lvl="2" algn="ctr" rtl="0">
              <a:spcBef>
                <a:spcPts val="700"/>
              </a:spcBef>
              <a:spcAft>
                <a:spcPts val="0"/>
              </a:spcAft>
              <a:buSzPts val="1600"/>
              <a:buNone/>
              <a:defRPr>
                <a:solidFill>
                  <a:srgbClr val="898989"/>
                </a:solidFill>
              </a:defRPr>
            </a:lvl3pPr>
            <a:lvl4pPr lvl="3" algn="ctr" rtl="0">
              <a:spcBef>
                <a:spcPts val="700"/>
              </a:spcBef>
              <a:spcAft>
                <a:spcPts val="0"/>
              </a:spcAft>
              <a:buSzPts val="1500"/>
              <a:buNone/>
              <a:defRPr>
                <a:solidFill>
                  <a:srgbClr val="898989"/>
                </a:solidFill>
              </a:defRPr>
            </a:lvl4pPr>
            <a:lvl5pPr lvl="4" algn="ctr" rtl="0">
              <a:spcBef>
                <a:spcPts val="700"/>
              </a:spcBef>
              <a:spcAft>
                <a:spcPts val="0"/>
              </a:spcAft>
              <a:buSzPts val="2000"/>
              <a:buNone/>
              <a:defRPr>
                <a:solidFill>
                  <a:srgbClr val="898989"/>
                </a:solidFill>
              </a:defRPr>
            </a:lvl5pPr>
            <a:lvl6pPr lvl="5" algn="ctr" rtl="0">
              <a:spcBef>
                <a:spcPts val="700"/>
              </a:spcBef>
              <a:spcAft>
                <a:spcPts val="0"/>
              </a:spcAft>
              <a:buClr>
                <a:srgbClr val="898989"/>
              </a:buClr>
              <a:buSzPts val="2000"/>
              <a:buNone/>
              <a:defRPr>
                <a:solidFill>
                  <a:srgbClr val="898989"/>
                </a:solidFill>
              </a:defRPr>
            </a:lvl6pPr>
            <a:lvl7pPr lvl="6" algn="ctr" rtl="0">
              <a:spcBef>
                <a:spcPts val="400"/>
              </a:spcBef>
              <a:spcAft>
                <a:spcPts val="0"/>
              </a:spcAft>
              <a:buClr>
                <a:srgbClr val="898989"/>
              </a:buClr>
              <a:buSzPts val="2000"/>
              <a:buNone/>
              <a:defRPr>
                <a:solidFill>
                  <a:srgbClr val="898989"/>
                </a:solidFill>
              </a:defRPr>
            </a:lvl7pPr>
            <a:lvl8pPr lvl="7" algn="ctr" rtl="0">
              <a:spcBef>
                <a:spcPts val="400"/>
              </a:spcBef>
              <a:spcAft>
                <a:spcPts val="0"/>
              </a:spcAft>
              <a:buClr>
                <a:srgbClr val="898989"/>
              </a:buClr>
              <a:buSzPts val="2000"/>
              <a:buNone/>
              <a:defRPr>
                <a:solidFill>
                  <a:srgbClr val="898989"/>
                </a:solidFill>
              </a:defRPr>
            </a:lvl8pPr>
            <a:lvl9pPr lvl="8" algn="ctr" rtl="0">
              <a:spcBef>
                <a:spcPts val="400"/>
              </a:spcBef>
              <a:spcAft>
                <a:spcPts val="0"/>
              </a:spcAft>
              <a:buClr>
                <a:srgbClr val="898989"/>
              </a:buClr>
              <a:buSzPts val="2000"/>
              <a:buNone/>
              <a:defRPr>
                <a:solidFill>
                  <a:srgbClr val="898989"/>
                </a:solidFill>
              </a:defRPr>
            </a:lvl9pPr>
          </a:lstStyle>
          <a:p>
            <a:endParaRPr/>
          </a:p>
        </p:txBody>
      </p:sp>
      <p:sp>
        <p:nvSpPr>
          <p:cNvPr id="644" name="Google Shape;644;p79"/>
          <p:cNvSpPr txBox="1">
            <a:spLocks noGrp="1"/>
          </p:cNvSpPr>
          <p:nvPr>
            <p:ph type="body" idx="2"/>
          </p:nvPr>
        </p:nvSpPr>
        <p:spPr>
          <a:xfrm>
            <a:off x="3078352" y="4011168"/>
            <a:ext cx="3706500" cy="283500"/>
          </a:xfrm>
          <a:prstGeom prst="rect">
            <a:avLst/>
          </a:prstGeom>
          <a:noFill/>
          <a:ln>
            <a:noFill/>
          </a:ln>
        </p:spPr>
        <p:txBody>
          <a:bodyPr spcFirstLastPara="1" wrap="square" lIns="0" tIns="0" rIns="0" bIns="0" anchor="t" anchorCtr="0">
            <a:noAutofit/>
          </a:bodyPr>
          <a:lstStyle>
            <a:lvl1pPr marL="457200" lvl="0" indent="-330200" algn="ctr" rtl="0">
              <a:lnSpc>
                <a:spcPct val="90000"/>
              </a:lnSpc>
              <a:spcBef>
                <a:spcPts val="0"/>
              </a:spcBef>
              <a:spcAft>
                <a:spcPts val="0"/>
              </a:spcAft>
              <a:buSzPts val="1600"/>
              <a:buChar char="​"/>
              <a:defRPr sz="1600" b="0">
                <a:solidFill>
                  <a:schemeClr val="lt1"/>
                </a:solidFill>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Tree>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Title Slide_ A">
  <p:cSld name="Title Slide_ A">
    <p:bg>
      <p:bgPr>
        <a:solidFill>
          <a:srgbClr val="178BD1"/>
        </a:solidFill>
        <a:effectLst/>
      </p:bgPr>
    </p:bg>
    <p:spTree>
      <p:nvGrpSpPr>
        <p:cNvPr id="1" name="Shape 645"/>
        <p:cNvGrpSpPr/>
        <p:nvPr/>
      </p:nvGrpSpPr>
      <p:grpSpPr>
        <a:xfrm>
          <a:off x="0" y="0"/>
          <a:ext cx="0" cy="0"/>
          <a:chOff x="0" y="0"/>
          <a:chExt cx="0" cy="0"/>
        </a:xfrm>
      </p:grpSpPr>
      <p:pic>
        <p:nvPicPr>
          <p:cNvPr id="646" name="Google Shape;646;p8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16" y="572"/>
            <a:ext cx="12186411" cy="6854175"/>
          </a:xfrm>
          <a:prstGeom prst="rect">
            <a:avLst/>
          </a:prstGeom>
          <a:noFill/>
          <a:ln>
            <a:noFill/>
          </a:ln>
        </p:spPr>
      </p:pic>
      <p:sp>
        <p:nvSpPr>
          <p:cNvPr id="647" name="Google Shape;647;p80"/>
          <p:cNvSpPr txBox="1">
            <a:spLocks noGrp="1"/>
          </p:cNvSpPr>
          <p:nvPr>
            <p:ph type="ctrTitle"/>
          </p:nvPr>
        </p:nvSpPr>
        <p:spPr>
          <a:xfrm>
            <a:off x="810806" y="343743"/>
            <a:ext cx="7707900" cy="1298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500"/>
              <a:buNone/>
              <a:defRPr sz="3600" b="1">
                <a:solidFill>
                  <a:schemeClr val="lt1"/>
                </a:solidFill>
                <a:latin typeface="Salesforce Sans"/>
                <a:ea typeface="Salesforce Sans"/>
                <a:cs typeface="Salesforce Sans"/>
                <a:sym typeface="Salesforce Sans"/>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48" name="Google Shape;648;p80"/>
          <p:cNvSpPr txBox="1">
            <a:spLocks noGrp="1"/>
          </p:cNvSpPr>
          <p:nvPr>
            <p:ph type="subTitle" idx="1"/>
          </p:nvPr>
        </p:nvSpPr>
        <p:spPr>
          <a:xfrm>
            <a:off x="822995" y="1663649"/>
            <a:ext cx="7695900" cy="4767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300"/>
              <a:buNone/>
              <a:defRPr sz="2300" b="0" i="0">
                <a:solidFill>
                  <a:schemeClr val="lt1"/>
                </a:solidFill>
                <a:latin typeface="Salesforce Sans Light"/>
                <a:ea typeface="Salesforce Sans Light"/>
                <a:cs typeface="Salesforce Sans Light"/>
                <a:sym typeface="Salesforce Sans Light"/>
              </a:defRPr>
            </a:lvl1pPr>
            <a:lvl2pPr lvl="1" algn="ctr" rtl="0">
              <a:spcBef>
                <a:spcPts val="300"/>
              </a:spcBef>
              <a:spcAft>
                <a:spcPts val="0"/>
              </a:spcAft>
              <a:buSzPts val="1900"/>
              <a:buNone/>
              <a:defRPr>
                <a:solidFill>
                  <a:srgbClr val="898989"/>
                </a:solidFill>
              </a:defRPr>
            </a:lvl2pPr>
            <a:lvl3pPr lvl="2" algn="ctr" rtl="0">
              <a:spcBef>
                <a:spcPts val="700"/>
              </a:spcBef>
              <a:spcAft>
                <a:spcPts val="0"/>
              </a:spcAft>
              <a:buSzPts val="1600"/>
              <a:buNone/>
              <a:defRPr>
                <a:solidFill>
                  <a:srgbClr val="898989"/>
                </a:solidFill>
              </a:defRPr>
            </a:lvl3pPr>
            <a:lvl4pPr lvl="3" algn="ctr" rtl="0">
              <a:spcBef>
                <a:spcPts val="700"/>
              </a:spcBef>
              <a:spcAft>
                <a:spcPts val="0"/>
              </a:spcAft>
              <a:buSzPts val="1500"/>
              <a:buNone/>
              <a:defRPr>
                <a:solidFill>
                  <a:srgbClr val="898989"/>
                </a:solidFill>
              </a:defRPr>
            </a:lvl4pPr>
            <a:lvl5pPr lvl="4" algn="ctr" rtl="0">
              <a:spcBef>
                <a:spcPts val="700"/>
              </a:spcBef>
              <a:spcAft>
                <a:spcPts val="0"/>
              </a:spcAft>
              <a:buSzPts val="2000"/>
              <a:buNone/>
              <a:defRPr>
                <a:solidFill>
                  <a:srgbClr val="898989"/>
                </a:solidFill>
              </a:defRPr>
            </a:lvl5pPr>
            <a:lvl6pPr lvl="5" algn="ctr" rtl="0">
              <a:spcBef>
                <a:spcPts val="700"/>
              </a:spcBef>
              <a:spcAft>
                <a:spcPts val="0"/>
              </a:spcAft>
              <a:buClr>
                <a:srgbClr val="898989"/>
              </a:buClr>
              <a:buSzPts val="2000"/>
              <a:buNone/>
              <a:defRPr>
                <a:solidFill>
                  <a:srgbClr val="898989"/>
                </a:solidFill>
              </a:defRPr>
            </a:lvl6pPr>
            <a:lvl7pPr lvl="6" algn="ctr" rtl="0">
              <a:spcBef>
                <a:spcPts val="400"/>
              </a:spcBef>
              <a:spcAft>
                <a:spcPts val="0"/>
              </a:spcAft>
              <a:buClr>
                <a:srgbClr val="898989"/>
              </a:buClr>
              <a:buSzPts val="2000"/>
              <a:buNone/>
              <a:defRPr>
                <a:solidFill>
                  <a:srgbClr val="898989"/>
                </a:solidFill>
              </a:defRPr>
            </a:lvl7pPr>
            <a:lvl8pPr lvl="7" algn="ctr" rtl="0">
              <a:spcBef>
                <a:spcPts val="400"/>
              </a:spcBef>
              <a:spcAft>
                <a:spcPts val="0"/>
              </a:spcAft>
              <a:buClr>
                <a:srgbClr val="898989"/>
              </a:buClr>
              <a:buSzPts val="2000"/>
              <a:buNone/>
              <a:defRPr>
                <a:solidFill>
                  <a:srgbClr val="898989"/>
                </a:solidFill>
              </a:defRPr>
            </a:lvl8pPr>
            <a:lvl9pPr lvl="8" algn="ctr" rtl="0">
              <a:spcBef>
                <a:spcPts val="400"/>
              </a:spcBef>
              <a:spcAft>
                <a:spcPts val="0"/>
              </a:spcAft>
              <a:buClr>
                <a:srgbClr val="898989"/>
              </a:buClr>
              <a:buSzPts val="2000"/>
              <a:buNone/>
              <a:defRPr>
                <a:solidFill>
                  <a:srgbClr val="898989"/>
                </a:solidFill>
              </a:defRPr>
            </a:lvl9pPr>
          </a:lstStyle>
          <a:p>
            <a:endParaRPr/>
          </a:p>
        </p:txBody>
      </p:sp>
      <p:sp>
        <p:nvSpPr>
          <p:cNvPr id="649" name="Google Shape;649;p80"/>
          <p:cNvSpPr txBox="1">
            <a:spLocks noGrp="1"/>
          </p:cNvSpPr>
          <p:nvPr>
            <p:ph type="body" idx="2"/>
          </p:nvPr>
        </p:nvSpPr>
        <p:spPr>
          <a:xfrm>
            <a:off x="822995" y="2794093"/>
            <a:ext cx="7695900" cy="2853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600"/>
              <a:buFont typeface="Salesforce Sans Light"/>
              <a:buNone/>
              <a:defRPr sz="1600" b="0" i="0">
                <a:solidFill>
                  <a:schemeClr val="lt1"/>
                </a:solidFill>
                <a:latin typeface="Salesforce Sans Light"/>
                <a:ea typeface="Salesforce Sans Light"/>
                <a:cs typeface="Salesforce Sans Light"/>
                <a:sym typeface="Salesforce Sans Light"/>
              </a:defRPr>
            </a:lvl1pPr>
            <a:lvl2pPr marL="914400" lvl="1" indent="-228600" algn="l" rtl="0">
              <a:spcBef>
                <a:spcPts val="300"/>
              </a:spcBef>
              <a:spcAft>
                <a:spcPts val="0"/>
              </a:spcAft>
              <a:buSzPts val="1600"/>
              <a:buFont typeface="Arial"/>
              <a:buNone/>
              <a:defRPr sz="15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300"/>
              </a:spcBef>
              <a:spcAft>
                <a:spcPts val="0"/>
              </a:spcAft>
              <a:buClr>
                <a:srgbClr val="BFBFBF"/>
              </a:buClr>
              <a:buSzPts val="1500"/>
              <a:buFont typeface="Arial"/>
              <a:buNone/>
              <a:defRPr sz="1500">
                <a:solidFill>
                  <a:schemeClr val="lt2"/>
                </a:solidFill>
                <a:latin typeface="Salesforce Sans"/>
                <a:ea typeface="Salesforce Sans"/>
                <a:cs typeface="Salesforce Sans"/>
                <a:sym typeface="Salesforce Sans"/>
              </a:defRPr>
            </a:lvl3pPr>
            <a:lvl4pPr marL="1828800" lvl="3" indent="-285750" algn="l" rtl="0">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marL="2286000" lvl="4" indent="-228600" algn="l" rtl="0">
              <a:spcBef>
                <a:spcPts val="300"/>
              </a:spcBef>
              <a:spcAft>
                <a:spcPts val="0"/>
              </a:spcAft>
              <a:buSzPts val="1500"/>
              <a:buNone/>
              <a:defRPr sz="900">
                <a:solidFill>
                  <a:schemeClr val="lt1"/>
                </a:solidFill>
                <a:latin typeface="Salesforce Sans"/>
                <a:ea typeface="Salesforce Sans"/>
                <a:cs typeface="Salesforce Sans"/>
                <a:sym typeface="Salesforce Sans"/>
              </a:defRPr>
            </a:lvl5pPr>
            <a:lvl6pPr marL="2743200" lvl="5" indent="-349250" algn="l" rtl="0">
              <a:spcBef>
                <a:spcPts val="4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50" name="Google Shape;650;p80"/>
          <p:cNvSpPr txBox="1">
            <a:spLocks noGrp="1"/>
          </p:cNvSpPr>
          <p:nvPr>
            <p:ph type="body" idx="3"/>
          </p:nvPr>
        </p:nvSpPr>
        <p:spPr>
          <a:xfrm>
            <a:off x="822995" y="2526981"/>
            <a:ext cx="7695900" cy="247500"/>
          </a:xfrm>
          <a:prstGeom prst="rect">
            <a:avLst/>
          </a:prstGeom>
          <a:noFill/>
          <a:ln>
            <a:noFill/>
          </a:ln>
        </p:spPr>
        <p:txBody>
          <a:bodyPr spcFirstLastPara="1" wrap="square" lIns="0" tIns="0" rIns="0" bIns="0" anchor="t" anchorCtr="0">
            <a:noAutofit/>
          </a:bodyPr>
          <a:lstStyle>
            <a:lvl1pPr marL="457200" lvl="0" indent="-330200" algn="l" rtl="0">
              <a:lnSpc>
                <a:spcPct val="95000"/>
              </a:lnSpc>
              <a:spcBef>
                <a:spcPts val="0"/>
              </a:spcBef>
              <a:spcAft>
                <a:spcPts val="0"/>
              </a:spcAft>
              <a:buSzPts val="1600"/>
              <a:buChar char="​"/>
              <a:defRPr sz="1600" b="0">
                <a:solidFill>
                  <a:schemeClr val="lt1"/>
                </a:solidFill>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651" name="Google Shape;651;p8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730734" y="5737688"/>
            <a:ext cx="1188410" cy="831824"/>
          </a:xfrm>
          <a:prstGeom prst="rect">
            <a:avLst/>
          </a:prstGeom>
          <a:noFill/>
          <a:ln>
            <a:noFill/>
          </a:ln>
        </p:spPr>
      </p:pic>
      <p:pic>
        <p:nvPicPr>
          <p:cNvPr id="652" name="Google Shape;652;p8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466391" y="4390478"/>
            <a:ext cx="2861023" cy="2402361"/>
          </a:xfrm>
          <a:prstGeom prst="rect">
            <a:avLst/>
          </a:prstGeom>
          <a:noFill/>
          <a:ln>
            <a:noFill/>
          </a:ln>
        </p:spPr>
      </p:pic>
    </p:spTree>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Title Slide - B ">
  <p:cSld name="Title Slide - B ">
    <p:bg>
      <p:bgPr>
        <a:solidFill>
          <a:srgbClr val="178BD1"/>
        </a:solidFill>
        <a:effectLst/>
      </p:bgPr>
    </p:bg>
    <p:spTree>
      <p:nvGrpSpPr>
        <p:cNvPr id="1" name="Shape 653"/>
        <p:cNvGrpSpPr/>
        <p:nvPr/>
      </p:nvGrpSpPr>
      <p:grpSpPr>
        <a:xfrm>
          <a:off x="0" y="0"/>
          <a:ext cx="0" cy="0"/>
          <a:chOff x="0" y="0"/>
          <a:chExt cx="0" cy="0"/>
        </a:xfrm>
      </p:grpSpPr>
      <p:pic>
        <p:nvPicPr>
          <p:cNvPr id="654" name="Google Shape;654;p8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1"/>
            <a:ext cx="12188826" cy="6856215"/>
          </a:xfrm>
          <a:prstGeom prst="rect">
            <a:avLst/>
          </a:prstGeom>
          <a:noFill/>
          <a:ln>
            <a:noFill/>
          </a:ln>
        </p:spPr>
      </p:pic>
      <p:sp>
        <p:nvSpPr>
          <p:cNvPr id="655" name="Google Shape;655;p81"/>
          <p:cNvSpPr txBox="1">
            <a:spLocks noGrp="1"/>
          </p:cNvSpPr>
          <p:nvPr>
            <p:ph type="ctrTitle"/>
          </p:nvPr>
        </p:nvSpPr>
        <p:spPr>
          <a:xfrm>
            <a:off x="833337" y="1364239"/>
            <a:ext cx="7924200" cy="1298400"/>
          </a:xfrm>
          <a:prstGeom prst="rect">
            <a:avLst/>
          </a:prstGeom>
          <a:noFill/>
          <a:ln>
            <a:noFill/>
          </a:ln>
        </p:spPr>
        <p:txBody>
          <a:bodyPr spcFirstLastPara="1" wrap="square" lIns="0" tIns="0" rIns="0" bIns="0" anchor="b" anchorCtr="0">
            <a:noAutofit/>
          </a:bodyPr>
          <a:lstStyle>
            <a:lvl1pPr lvl="0" algn="l" rtl="0">
              <a:lnSpc>
                <a:spcPct val="85000"/>
              </a:lnSpc>
              <a:spcBef>
                <a:spcPts val="0"/>
              </a:spcBef>
              <a:spcAft>
                <a:spcPts val="0"/>
              </a:spcAft>
              <a:buSzPts val="1500"/>
              <a:buNone/>
              <a:defRPr sz="3600" b="1">
                <a:solidFill>
                  <a:schemeClr val="dk2"/>
                </a:solidFill>
                <a:latin typeface="Salesforce Sans"/>
                <a:ea typeface="Salesforce Sans"/>
                <a:cs typeface="Salesforce Sans"/>
                <a:sym typeface="Salesforce Sans"/>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56" name="Google Shape;656;p81"/>
          <p:cNvSpPr txBox="1">
            <a:spLocks noGrp="1"/>
          </p:cNvSpPr>
          <p:nvPr>
            <p:ph type="subTitle" idx="1"/>
          </p:nvPr>
        </p:nvSpPr>
        <p:spPr>
          <a:xfrm>
            <a:off x="822995" y="2738039"/>
            <a:ext cx="7934700" cy="476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2300"/>
              <a:buNone/>
              <a:defRPr sz="2300" b="0" i="0">
                <a:solidFill>
                  <a:schemeClr val="dk2"/>
                </a:solidFill>
                <a:latin typeface="Salesforce Sans Light"/>
                <a:ea typeface="Salesforce Sans Light"/>
                <a:cs typeface="Salesforce Sans Light"/>
                <a:sym typeface="Salesforce Sans Light"/>
              </a:defRPr>
            </a:lvl1pPr>
            <a:lvl2pPr lvl="1" algn="ctr" rtl="0">
              <a:spcBef>
                <a:spcPts val="300"/>
              </a:spcBef>
              <a:spcAft>
                <a:spcPts val="0"/>
              </a:spcAft>
              <a:buSzPts val="1900"/>
              <a:buNone/>
              <a:defRPr>
                <a:solidFill>
                  <a:srgbClr val="898989"/>
                </a:solidFill>
              </a:defRPr>
            </a:lvl2pPr>
            <a:lvl3pPr lvl="2" algn="ctr" rtl="0">
              <a:spcBef>
                <a:spcPts val="700"/>
              </a:spcBef>
              <a:spcAft>
                <a:spcPts val="0"/>
              </a:spcAft>
              <a:buSzPts val="1600"/>
              <a:buNone/>
              <a:defRPr>
                <a:solidFill>
                  <a:srgbClr val="898989"/>
                </a:solidFill>
              </a:defRPr>
            </a:lvl3pPr>
            <a:lvl4pPr lvl="3" algn="ctr" rtl="0">
              <a:spcBef>
                <a:spcPts val="700"/>
              </a:spcBef>
              <a:spcAft>
                <a:spcPts val="0"/>
              </a:spcAft>
              <a:buSzPts val="1500"/>
              <a:buNone/>
              <a:defRPr>
                <a:solidFill>
                  <a:srgbClr val="898989"/>
                </a:solidFill>
              </a:defRPr>
            </a:lvl4pPr>
            <a:lvl5pPr lvl="4" algn="ctr" rtl="0">
              <a:spcBef>
                <a:spcPts val="700"/>
              </a:spcBef>
              <a:spcAft>
                <a:spcPts val="0"/>
              </a:spcAft>
              <a:buSzPts val="2000"/>
              <a:buNone/>
              <a:defRPr>
                <a:solidFill>
                  <a:srgbClr val="898989"/>
                </a:solidFill>
              </a:defRPr>
            </a:lvl5pPr>
            <a:lvl6pPr lvl="5" algn="ctr" rtl="0">
              <a:spcBef>
                <a:spcPts val="700"/>
              </a:spcBef>
              <a:spcAft>
                <a:spcPts val="0"/>
              </a:spcAft>
              <a:buClr>
                <a:srgbClr val="898989"/>
              </a:buClr>
              <a:buSzPts val="2000"/>
              <a:buNone/>
              <a:defRPr>
                <a:solidFill>
                  <a:srgbClr val="898989"/>
                </a:solidFill>
              </a:defRPr>
            </a:lvl6pPr>
            <a:lvl7pPr lvl="6" algn="ctr" rtl="0">
              <a:spcBef>
                <a:spcPts val="400"/>
              </a:spcBef>
              <a:spcAft>
                <a:spcPts val="0"/>
              </a:spcAft>
              <a:buClr>
                <a:srgbClr val="898989"/>
              </a:buClr>
              <a:buSzPts val="2000"/>
              <a:buNone/>
              <a:defRPr>
                <a:solidFill>
                  <a:srgbClr val="898989"/>
                </a:solidFill>
              </a:defRPr>
            </a:lvl7pPr>
            <a:lvl8pPr lvl="7" algn="ctr" rtl="0">
              <a:spcBef>
                <a:spcPts val="400"/>
              </a:spcBef>
              <a:spcAft>
                <a:spcPts val="0"/>
              </a:spcAft>
              <a:buClr>
                <a:srgbClr val="898989"/>
              </a:buClr>
              <a:buSzPts val="2000"/>
              <a:buNone/>
              <a:defRPr>
                <a:solidFill>
                  <a:srgbClr val="898989"/>
                </a:solidFill>
              </a:defRPr>
            </a:lvl8pPr>
            <a:lvl9pPr lvl="8" algn="ctr" rtl="0">
              <a:spcBef>
                <a:spcPts val="400"/>
              </a:spcBef>
              <a:spcAft>
                <a:spcPts val="0"/>
              </a:spcAft>
              <a:buClr>
                <a:srgbClr val="898989"/>
              </a:buClr>
              <a:buSzPts val="2000"/>
              <a:buNone/>
              <a:defRPr>
                <a:solidFill>
                  <a:srgbClr val="898989"/>
                </a:solidFill>
              </a:defRPr>
            </a:lvl9pPr>
          </a:lstStyle>
          <a:p>
            <a:endParaRPr/>
          </a:p>
        </p:txBody>
      </p:sp>
      <p:sp>
        <p:nvSpPr>
          <p:cNvPr id="657" name="Google Shape;657;p81"/>
          <p:cNvSpPr txBox="1">
            <a:spLocks noGrp="1"/>
          </p:cNvSpPr>
          <p:nvPr>
            <p:ph type="body" idx="2"/>
          </p:nvPr>
        </p:nvSpPr>
        <p:spPr>
          <a:xfrm>
            <a:off x="822996" y="4103682"/>
            <a:ext cx="6096000" cy="3096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600"/>
              <a:buFont typeface="Salesforce Sans"/>
              <a:buNone/>
              <a:defRPr sz="1600">
                <a:solidFill>
                  <a:schemeClr val="dk2"/>
                </a:solidFill>
                <a:latin typeface="Salesforce Sans"/>
                <a:ea typeface="Salesforce Sans"/>
                <a:cs typeface="Salesforce Sans"/>
                <a:sym typeface="Salesforce Sans"/>
              </a:defRPr>
            </a:lvl1pPr>
            <a:lvl2pPr marL="914400" lvl="1" indent="-228600" algn="l" rtl="0">
              <a:spcBef>
                <a:spcPts val="300"/>
              </a:spcBef>
              <a:spcAft>
                <a:spcPts val="0"/>
              </a:spcAft>
              <a:buSzPts val="1600"/>
              <a:buFont typeface="Arial"/>
              <a:buNone/>
              <a:defRPr sz="15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300"/>
              </a:spcBef>
              <a:spcAft>
                <a:spcPts val="0"/>
              </a:spcAft>
              <a:buClr>
                <a:srgbClr val="BFBFBF"/>
              </a:buClr>
              <a:buSzPts val="1500"/>
              <a:buFont typeface="Arial"/>
              <a:buNone/>
              <a:defRPr sz="1500">
                <a:solidFill>
                  <a:schemeClr val="lt2"/>
                </a:solidFill>
                <a:latin typeface="Salesforce Sans"/>
                <a:ea typeface="Salesforce Sans"/>
                <a:cs typeface="Salesforce Sans"/>
                <a:sym typeface="Salesforce Sans"/>
              </a:defRPr>
            </a:lvl3pPr>
            <a:lvl4pPr marL="1828800" lvl="3" indent="-285750" algn="l" rtl="0">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marL="2286000" lvl="4" indent="-228600" algn="l" rtl="0">
              <a:spcBef>
                <a:spcPts val="300"/>
              </a:spcBef>
              <a:spcAft>
                <a:spcPts val="0"/>
              </a:spcAft>
              <a:buSzPts val="1500"/>
              <a:buNone/>
              <a:defRPr sz="900">
                <a:solidFill>
                  <a:schemeClr val="lt1"/>
                </a:solidFill>
                <a:latin typeface="Salesforce Sans"/>
                <a:ea typeface="Salesforce Sans"/>
                <a:cs typeface="Salesforce Sans"/>
                <a:sym typeface="Salesforce Sans"/>
              </a:defRPr>
            </a:lvl5pPr>
            <a:lvl6pPr marL="2743200" lvl="5" indent="-349250" algn="l" rtl="0">
              <a:spcBef>
                <a:spcPts val="4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58" name="Google Shape;658;p81"/>
          <p:cNvSpPr txBox="1">
            <a:spLocks noGrp="1"/>
          </p:cNvSpPr>
          <p:nvPr>
            <p:ph type="body" idx="3"/>
          </p:nvPr>
        </p:nvSpPr>
        <p:spPr>
          <a:xfrm>
            <a:off x="822995" y="3842328"/>
            <a:ext cx="6096000" cy="205200"/>
          </a:xfrm>
          <a:prstGeom prst="rect">
            <a:avLst/>
          </a:prstGeom>
          <a:noFill/>
          <a:ln>
            <a:noFill/>
          </a:ln>
        </p:spPr>
        <p:txBody>
          <a:bodyPr spcFirstLastPara="1" wrap="square" lIns="0" tIns="0" rIns="0" bIns="0" anchor="t" anchorCtr="0">
            <a:noAutofit/>
          </a:bodyPr>
          <a:lstStyle>
            <a:lvl1pPr marL="457200" lvl="0" indent="-330200" algn="l" rtl="0">
              <a:lnSpc>
                <a:spcPct val="95000"/>
              </a:lnSpc>
              <a:spcBef>
                <a:spcPts val="0"/>
              </a:spcBef>
              <a:spcAft>
                <a:spcPts val="0"/>
              </a:spcAft>
              <a:buSzPts val="1600"/>
              <a:buChar char="​"/>
              <a:defRPr sz="1600" b="1">
                <a:solidFill>
                  <a:schemeClr val="dk2"/>
                </a:solidFill>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659" name="Google Shape;659;p81"/>
          <p:cNvPicPr preferRelativeResize="0"/>
          <p:nvPr/>
        </p:nvPicPr>
        <p:blipFill rotWithShape="1">
          <a:blip r:embed="rId3">
            <a:alphaModFix/>
          </a:blip>
          <a:srcRect/>
          <a:stretch/>
        </p:blipFill>
        <p:spPr>
          <a:xfrm>
            <a:off x="37853" y="6645348"/>
            <a:ext cx="163535" cy="212596"/>
          </a:xfrm>
          <a:prstGeom prst="rect">
            <a:avLst/>
          </a:prstGeom>
          <a:noFill/>
          <a:ln>
            <a:noFill/>
          </a:ln>
        </p:spPr>
      </p:pic>
      <p:pic>
        <p:nvPicPr>
          <p:cNvPr id="660" name="Google Shape;660;p8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60185" y="524256"/>
            <a:ext cx="1276528" cy="893501"/>
          </a:xfrm>
          <a:prstGeom prst="rect">
            <a:avLst/>
          </a:prstGeom>
          <a:noFill/>
          <a:ln>
            <a:noFill/>
          </a:ln>
        </p:spPr>
      </p:pic>
    </p:spTree>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661"/>
        <p:cNvGrpSpPr/>
        <p:nvPr/>
      </p:nvGrpSpPr>
      <p:grpSpPr>
        <a:xfrm>
          <a:off x="0" y="0"/>
          <a:ext cx="0" cy="0"/>
          <a:chOff x="0" y="0"/>
          <a:chExt cx="0" cy="0"/>
        </a:xfrm>
      </p:grpSpPr>
      <p:sp>
        <p:nvSpPr>
          <p:cNvPr id="662" name="Google Shape;662;p82"/>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63" name="Google Shape;663;p82"/>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64" name="Google Shape;664;p82"/>
          <p:cNvSpPr txBox="1">
            <a:spLocks noGrp="1"/>
          </p:cNvSpPr>
          <p:nvPr>
            <p:ph type="body" idx="2"/>
          </p:nvPr>
        </p:nvSpPr>
        <p:spPr>
          <a:xfrm>
            <a:off x="571503" y="1097179"/>
            <a:ext cx="110463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65" name="Google Shape;665;p82"/>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 - Basic - Footer">
  <p:cSld name="Basic_1">
    <p:spTree>
      <p:nvGrpSpPr>
        <p:cNvPr id="1" name="Shape 64"/>
        <p:cNvGrpSpPr/>
        <p:nvPr/>
      </p:nvGrpSpPr>
      <p:grpSpPr>
        <a:xfrm>
          <a:off x="0" y="0"/>
          <a:ext cx="0" cy="0"/>
          <a:chOff x="0" y="0"/>
          <a:chExt cx="0" cy="0"/>
        </a:xfrm>
      </p:grpSpPr>
      <p:pic>
        <p:nvPicPr>
          <p:cNvPr id="65" name="Google Shape;65;p9" descr="Salesforce Corporate PowerPoint Template - Official_Chatter Version_Sept16_Google Slides Source_SHORTER.012.jpeg"/>
          <p:cNvPicPr preferRelativeResize="0"/>
          <p:nvPr/>
        </p:nvPicPr>
        <p:blipFill>
          <a:blip r:embed="rId2">
            <a:alphaModFix/>
          </a:blip>
          <a:stretch>
            <a:fillRect/>
          </a:stretch>
        </p:blipFill>
        <p:spPr>
          <a:xfrm>
            <a:off x="0" y="893"/>
            <a:ext cx="12188827" cy="6856215"/>
          </a:xfrm>
          <a:prstGeom prst="rect">
            <a:avLst/>
          </a:prstGeom>
          <a:noFill/>
          <a:ln>
            <a:noFill/>
          </a:ln>
        </p:spPr>
      </p:pic>
      <p:sp>
        <p:nvSpPr>
          <p:cNvPr id="66" name="Google Shape;66;p9"/>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67" name="Google Shape;67;p9"/>
          <p:cNvSpPr txBox="1">
            <a:spLocks noGrp="1"/>
          </p:cNvSpPr>
          <p:nvPr>
            <p:ph type="body" idx="1"/>
          </p:nvPr>
        </p:nvSpPr>
        <p:spPr>
          <a:xfrm>
            <a:off x="571500" y="1688084"/>
            <a:ext cx="11046000" cy="4223700"/>
          </a:xfrm>
          <a:prstGeom prst="rect">
            <a:avLst/>
          </a:prstGeom>
          <a:noFill/>
          <a:ln>
            <a:noFill/>
          </a:ln>
        </p:spPr>
        <p:txBody>
          <a:bodyPr spcFirstLastPara="1" wrap="square" lIns="91425" tIns="91425" rIns="91425" bIns="91425" anchor="t" anchorCtr="0">
            <a:noAutofit/>
          </a:bodyPr>
          <a:lstStyle>
            <a:lvl1pPr marL="457200" lvl="0" indent="-228600" rtl="0">
              <a:lnSpc>
                <a:spcPct val="100000"/>
              </a:lnSpc>
              <a:spcBef>
                <a:spcPts val="1000"/>
              </a:spcBef>
              <a:spcAft>
                <a:spcPts val="0"/>
              </a:spcAft>
              <a:buClr>
                <a:srgbClr val="5B5B5B"/>
              </a:buClr>
              <a:buSzPts val="2000"/>
              <a:buNone/>
              <a:defRPr sz="2000">
                <a:solidFill>
                  <a:srgbClr val="5B5B5B"/>
                </a:solidFill>
              </a:defRPr>
            </a:lvl1pPr>
            <a:lvl2pPr marL="914400" lvl="1" indent="-342900" rtl="0">
              <a:lnSpc>
                <a:spcPct val="100000"/>
              </a:lnSpc>
              <a:spcBef>
                <a:spcPts val="300"/>
              </a:spcBef>
              <a:spcAft>
                <a:spcPts val="0"/>
              </a:spcAft>
              <a:buClr>
                <a:srgbClr val="5B5B5B"/>
              </a:buClr>
              <a:buSzPts val="1800"/>
              <a:buChar char="•"/>
              <a:defRPr>
                <a:solidFill>
                  <a:srgbClr val="5B5B5B"/>
                </a:solidFill>
              </a:defRPr>
            </a:lvl2pPr>
            <a:lvl3pPr marL="1371600" lvl="2" indent="-317500" rtl="0">
              <a:lnSpc>
                <a:spcPct val="100000"/>
              </a:lnSpc>
              <a:spcBef>
                <a:spcPts val="300"/>
              </a:spcBef>
              <a:spcAft>
                <a:spcPts val="0"/>
              </a:spcAft>
              <a:buClr>
                <a:srgbClr val="5B5B5B"/>
              </a:buClr>
              <a:buSzPts val="1400"/>
              <a:buChar char="•"/>
              <a:defRPr>
                <a:solidFill>
                  <a:srgbClr val="5B5B5B"/>
                </a:solidFill>
              </a:defRPr>
            </a:lvl3pPr>
            <a:lvl4pPr marL="1828800" lvl="3" indent="-317500" rtl="0">
              <a:lnSpc>
                <a:spcPct val="100000"/>
              </a:lnSpc>
              <a:spcBef>
                <a:spcPts val="600"/>
              </a:spcBef>
              <a:spcAft>
                <a:spcPts val="0"/>
              </a:spcAft>
              <a:buClr>
                <a:srgbClr val="5B5B5B"/>
              </a:buClr>
              <a:buSzPts val="1400"/>
              <a:buChar char="•"/>
              <a:defRPr>
                <a:solidFill>
                  <a:srgbClr val="5B5B5B"/>
                </a:solidFill>
              </a:defRPr>
            </a:lvl4pPr>
            <a:lvl5pPr marL="2286000" lvl="4" indent="-228600" rtl="0">
              <a:lnSpc>
                <a:spcPct val="100000"/>
              </a:lnSpc>
              <a:spcBef>
                <a:spcPts val="600"/>
              </a:spcBef>
              <a:spcAft>
                <a:spcPts val="0"/>
              </a:spcAft>
              <a:buClr>
                <a:srgbClr val="5B5B5B"/>
              </a:buClr>
              <a:buSzPts val="1400"/>
              <a:buNone/>
              <a:defRPr>
                <a:solidFill>
                  <a:srgbClr val="5B5B5B"/>
                </a:solidFill>
              </a:defRPr>
            </a:lvl5pPr>
            <a:lvl6pPr marL="2743200" lvl="5" indent="-317500" rtl="0">
              <a:spcBef>
                <a:spcPts val="600"/>
              </a:spcBef>
              <a:spcAft>
                <a:spcPts val="0"/>
              </a:spcAft>
              <a:buClr>
                <a:srgbClr val="5B5B5B"/>
              </a:buClr>
              <a:buSzPts val="1400"/>
              <a:buChar char="•"/>
              <a:defRPr sz="2000">
                <a:solidFill>
                  <a:srgbClr val="5B5B5B"/>
                </a:solidFill>
              </a:defRPr>
            </a:lvl6pPr>
            <a:lvl7pPr marL="3200400" lvl="6" indent="-317500" rtl="0">
              <a:spcBef>
                <a:spcPts val="0"/>
              </a:spcBef>
              <a:spcAft>
                <a:spcPts val="0"/>
              </a:spcAft>
              <a:buClr>
                <a:srgbClr val="5B5B5B"/>
              </a:buClr>
              <a:buSzPts val="1400"/>
              <a:buChar char="•"/>
              <a:defRPr sz="2000">
                <a:solidFill>
                  <a:srgbClr val="5B5B5B"/>
                </a:solidFill>
              </a:defRPr>
            </a:lvl7pPr>
            <a:lvl8pPr marL="3657600" lvl="7" indent="-317500" rtl="0">
              <a:spcBef>
                <a:spcPts val="0"/>
              </a:spcBef>
              <a:spcAft>
                <a:spcPts val="0"/>
              </a:spcAft>
              <a:buClr>
                <a:srgbClr val="5B5B5B"/>
              </a:buClr>
              <a:buSzPts val="1400"/>
              <a:buChar char="•"/>
              <a:defRPr sz="2000">
                <a:solidFill>
                  <a:srgbClr val="5B5B5B"/>
                </a:solidFill>
              </a:defRPr>
            </a:lvl8pPr>
            <a:lvl9pPr marL="4114800" lvl="8" indent="-317500" rtl="0">
              <a:spcBef>
                <a:spcPts val="0"/>
              </a:spcBef>
              <a:spcAft>
                <a:spcPts val="0"/>
              </a:spcAft>
              <a:buClr>
                <a:srgbClr val="5B5B5B"/>
              </a:buClr>
              <a:buSzPts val="1400"/>
              <a:buChar char="•"/>
              <a:defRPr sz="2000">
                <a:solidFill>
                  <a:srgbClr val="5B5B5B"/>
                </a:solidFill>
              </a:defRPr>
            </a:lvl9pPr>
          </a:lstStyle>
          <a:p>
            <a:endParaRPr/>
          </a:p>
        </p:txBody>
      </p:sp>
      <p:sp>
        <p:nvSpPr>
          <p:cNvPr id="68" name="Google Shape;68;p9"/>
          <p:cNvSpPr txBox="1">
            <a:spLocks noGrp="1"/>
          </p:cNvSpPr>
          <p:nvPr>
            <p:ph type="body" idx="2"/>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69" name="Google Shape;69;p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11320" y="6091237"/>
            <a:ext cx="616500" cy="4317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666"/>
        <p:cNvGrpSpPr/>
        <p:nvPr/>
      </p:nvGrpSpPr>
      <p:grpSpPr>
        <a:xfrm>
          <a:off x="0" y="0"/>
          <a:ext cx="0" cy="0"/>
          <a:chOff x="0" y="0"/>
          <a:chExt cx="0" cy="0"/>
        </a:xfrm>
      </p:grpSpPr>
      <p:sp>
        <p:nvSpPr>
          <p:cNvPr id="667" name="Google Shape;667;p83"/>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68" name="Google Shape;668;p83"/>
          <p:cNvSpPr txBox="1">
            <a:spLocks noGrp="1"/>
          </p:cNvSpPr>
          <p:nvPr>
            <p:ph type="body" idx="1"/>
          </p:nvPr>
        </p:nvSpPr>
        <p:spPr>
          <a:xfrm>
            <a:off x="571500" y="1764285"/>
            <a:ext cx="53034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69" name="Google Shape;669;p83"/>
          <p:cNvSpPr txBox="1">
            <a:spLocks noGrp="1"/>
          </p:cNvSpPr>
          <p:nvPr>
            <p:ph type="body" idx="2"/>
          </p:nvPr>
        </p:nvSpPr>
        <p:spPr>
          <a:xfrm>
            <a:off x="6313932" y="1764285"/>
            <a:ext cx="53034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70" name="Google Shape;670;p83"/>
          <p:cNvSpPr txBox="1">
            <a:spLocks noGrp="1"/>
          </p:cNvSpPr>
          <p:nvPr>
            <p:ph type="body" idx="3"/>
          </p:nvPr>
        </p:nvSpPr>
        <p:spPr>
          <a:xfrm>
            <a:off x="571503" y="1097179"/>
            <a:ext cx="110463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71" name="Google Shape;671;p83"/>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672"/>
        <p:cNvGrpSpPr/>
        <p:nvPr/>
      </p:nvGrpSpPr>
      <p:grpSpPr>
        <a:xfrm>
          <a:off x="0" y="0"/>
          <a:ext cx="0" cy="0"/>
          <a:chOff x="0" y="0"/>
          <a:chExt cx="0" cy="0"/>
        </a:xfrm>
      </p:grpSpPr>
      <p:sp>
        <p:nvSpPr>
          <p:cNvPr id="673" name="Google Shape;673;p84"/>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74" name="Google Shape;674;p84"/>
          <p:cNvSpPr txBox="1">
            <a:spLocks noGrp="1"/>
          </p:cNvSpPr>
          <p:nvPr>
            <p:ph type="body" idx="1"/>
          </p:nvPr>
        </p:nvSpPr>
        <p:spPr>
          <a:xfrm>
            <a:off x="571500" y="1764285"/>
            <a:ext cx="3429000" cy="42240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75" name="Google Shape;675;p84"/>
          <p:cNvSpPr txBox="1">
            <a:spLocks noGrp="1"/>
          </p:cNvSpPr>
          <p:nvPr>
            <p:ph type="body" idx="2"/>
          </p:nvPr>
        </p:nvSpPr>
        <p:spPr>
          <a:xfrm>
            <a:off x="4377367" y="1764002"/>
            <a:ext cx="34290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76" name="Google Shape;676;p84"/>
          <p:cNvSpPr txBox="1">
            <a:spLocks noGrp="1"/>
          </p:cNvSpPr>
          <p:nvPr>
            <p:ph type="body" idx="3"/>
          </p:nvPr>
        </p:nvSpPr>
        <p:spPr>
          <a:xfrm>
            <a:off x="8183233" y="1763713"/>
            <a:ext cx="34290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77" name="Google Shape;677;p84"/>
          <p:cNvSpPr txBox="1">
            <a:spLocks noGrp="1"/>
          </p:cNvSpPr>
          <p:nvPr>
            <p:ph type="body" idx="4"/>
          </p:nvPr>
        </p:nvSpPr>
        <p:spPr>
          <a:xfrm>
            <a:off x="571503" y="1097179"/>
            <a:ext cx="110463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78" name="Google Shape;678;p84"/>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asic - Mountain Footer Left">
  <p:cSld name="Basic - Mountain Footer Left">
    <p:spTree>
      <p:nvGrpSpPr>
        <p:cNvPr id="1" name="Shape 679"/>
        <p:cNvGrpSpPr/>
        <p:nvPr/>
      </p:nvGrpSpPr>
      <p:grpSpPr>
        <a:xfrm>
          <a:off x="0" y="0"/>
          <a:ext cx="0" cy="0"/>
          <a:chOff x="0" y="0"/>
          <a:chExt cx="0" cy="0"/>
        </a:xfrm>
      </p:grpSpPr>
      <p:pic>
        <p:nvPicPr>
          <p:cNvPr id="680" name="Google Shape;680;p8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88826" cy="6856215"/>
          </a:xfrm>
          <a:prstGeom prst="rect">
            <a:avLst/>
          </a:prstGeom>
          <a:noFill/>
          <a:ln>
            <a:noFill/>
          </a:ln>
        </p:spPr>
      </p:pic>
      <p:sp>
        <p:nvSpPr>
          <p:cNvPr id="681" name="Google Shape;681;p85"/>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82" name="Google Shape;682;p85"/>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83" name="Google Shape;683;p85"/>
          <p:cNvSpPr txBox="1">
            <a:spLocks noGrp="1"/>
          </p:cNvSpPr>
          <p:nvPr>
            <p:ph type="body" idx="2"/>
          </p:nvPr>
        </p:nvSpPr>
        <p:spPr>
          <a:xfrm>
            <a:off x="571503" y="1097179"/>
            <a:ext cx="110463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684" name="Google Shape;684;p85"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685" name="Google Shape;685;p85"/>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asic - Mountain Footer Right">
  <p:cSld name="Basic - Mountain Footer Right">
    <p:spTree>
      <p:nvGrpSpPr>
        <p:cNvPr id="1" name="Shape 686"/>
        <p:cNvGrpSpPr/>
        <p:nvPr/>
      </p:nvGrpSpPr>
      <p:grpSpPr>
        <a:xfrm>
          <a:off x="0" y="0"/>
          <a:ext cx="0" cy="0"/>
          <a:chOff x="0" y="0"/>
          <a:chExt cx="0" cy="0"/>
        </a:xfrm>
      </p:grpSpPr>
      <p:pic>
        <p:nvPicPr>
          <p:cNvPr id="687" name="Google Shape;687;p8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0"/>
            <a:ext cx="12188830" cy="6856216"/>
          </a:xfrm>
          <a:prstGeom prst="rect">
            <a:avLst/>
          </a:prstGeom>
          <a:noFill/>
          <a:ln>
            <a:noFill/>
          </a:ln>
        </p:spPr>
      </p:pic>
      <p:sp>
        <p:nvSpPr>
          <p:cNvPr id="688" name="Google Shape;688;p86"/>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89" name="Google Shape;689;p86"/>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90" name="Google Shape;690;p86"/>
          <p:cNvSpPr txBox="1">
            <a:spLocks noGrp="1"/>
          </p:cNvSpPr>
          <p:nvPr>
            <p:ph type="body" idx="2"/>
          </p:nvPr>
        </p:nvSpPr>
        <p:spPr>
          <a:xfrm>
            <a:off x="571503" y="1097179"/>
            <a:ext cx="110463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691" name="Google Shape;691;p86"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692" name="Google Shape;692;p86"/>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Low Forest - Mountain Left">
  <p:cSld name="Low Forest - Mountain Left">
    <p:spTree>
      <p:nvGrpSpPr>
        <p:cNvPr id="1" name="Shape 693"/>
        <p:cNvGrpSpPr/>
        <p:nvPr/>
      </p:nvGrpSpPr>
      <p:grpSpPr>
        <a:xfrm>
          <a:off x="0" y="0"/>
          <a:ext cx="0" cy="0"/>
          <a:chOff x="0" y="0"/>
          <a:chExt cx="0" cy="0"/>
        </a:xfrm>
      </p:grpSpPr>
      <p:pic>
        <p:nvPicPr>
          <p:cNvPr id="694" name="Google Shape;694;p8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10218"/>
            <a:ext cx="12188826" cy="6856215"/>
          </a:xfrm>
          <a:prstGeom prst="rect">
            <a:avLst/>
          </a:prstGeom>
          <a:noFill/>
          <a:ln>
            <a:noFill/>
          </a:ln>
        </p:spPr>
      </p:pic>
      <p:sp>
        <p:nvSpPr>
          <p:cNvPr id="695" name="Google Shape;695;p87"/>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96" name="Google Shape;696;p87"/>
          <p:cNvSpPr txBox="1">
            <a:spLocks noGrp="1"/>
          </p:cNvSpPr>
          <p:nvPr>
            <p:ph type="body" idx="1"/>
          </p:nvPr>
        </p:nvSpPr>
        <p:spPr>
          <a:xfrm>
            <a:off x="571500" y="1764287"/>
            <a:ext cx="11046000" cy="32139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solidFill>
                  <a:schemeClr val="accent2"/>
                </a:solidFill>
              </a:defRPr>
            </a:lvl2pPr>
            <a:lvl3pPr marL="1371600" lvl="2" indent="-330200" algn="l" rtl="0">
              <a:lnSpc>
                <a:spcPct val="100000"/>
              </a:lnSpc>
              <a:spcBef>
                <a:spcPts val="700"/>
              </a:spcBef>
              <a:spcAft>
                <a:spcPts val="0"/>
              </a:spcAft>
              <a:buSzPts val="1600"/>
              <a:buChar char="•"/>
              <a:defRPr>
                <a:solidFill>
                  <a:schemeClr val="accent2"/>
                </a:solidFill>
              </a:defRPr>
            </a:lvl3pPr>
            <a:lvl4pPr marL="1828800" lvl="3" indent="-323850" algn="l" rtl="0">
              <a:lnSpc>
                <a:spcPct val="100000"/>
              </a:lnSpc>
              <a:spcBef>
                <a:spcPts val="700"/>
              </a:spcBef>
              <a:spcAft>
                <a:spcPts val="0"/>
              </a:spcAft>
              <a:buSzPts val="1500"/>
              <a:buChar char="•"/>
              <a:defRPr>
                <a:solidFill>
                  <a:schemeClr val="accent2"/>
                </a:solidFill>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697" name="Google Shape;697;p87"/>
          <p:cNvSpPr txBox="1">
            <a:spLocks noGrp="1"/>
          </p:cNvSpPr>
          <p:nvPr>
            <p:ph type="body" idx="2"/>
          </p:nvPr>
        </p:nvSpPr>
        <p:spPr>
          <a:xfrm>
            <a:off x="571500" y="1097179"/>
            <a:ext cx="110460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698" name="Google Shape;698;p87"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699" name="Google Shape;699;p87"/>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solidFill>
                  <a:schemeClr val="lt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Low Forest - Mountain Right">
  <p:cSld name="Low Forest - Mountain Right">
    <p:spTree>
      <p:nvGrpSpPr>
        <p:cNvPr id="1" name="Shape 700"/>
        <p:cNvGrpSpPr/>
        <p:nvPr/>
      </p:nvGrpSpPr>
      <p:grpSpPr>
        <a:xfrm>
          <a:off x="0" y="0"/>
          <a:ext cx="0" cy="0"/>
          <a:chOff x="0" y="0"/>
          <a:chExt cx="0" cy="0"/>
        </a:xfrm>
      </p:grpSpPr>
      <p:pic>
        <p:nvPicPr>
          <p:cNvPr id="701" name="Google Shape;701;p8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0"/>
            <a:ext cx="12188826" cy="6856215"/>
          </a:xfrm>
          <a:prstGeom prst="rect">
            <a:avLst/>
          </a:prstGeom>
          <a:noFill/>
          <a:ln>
            <a:noFill/>
          </a:ln>
        </p:spPr>
      </p:pic>
      <p:sp>
        <p:nvSpPr>
          <p:cNvPr id="702" name="Google Shape;702;p88"/>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03" name="Google Shape;703;p88"/>
          <p:cNvSpPr txBox="1">
            <a:spLocks noGrp="1"/>
          </p:cNvSpPr>
          <p:nvPr>
            <p:ph type="body" idx="1"/>
          </p:nvPr>
        </p:nvSpPr>
        <p:spPr>
          <a:xfrm>
            <a:off x="571499" y="1764286"/>
            <a:ext cx="10390500" cy="32139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solidFill>
                  <a:schemeClr val="accent2"/>
                </a:solidFill>
              </a:defRPr>
            </a:lvl2pPr>
            <a:lvl3pPr marL="1371600" lvl="2" indent="-330200" algn="l" rtl="0">
              <a:lnSpc>
                <a:spcPct val="100000"/>
              </a:lnSpc>
              <a:spcBef>
                <a:spcPts val="700"/>
              </a:spcBef>
              <a:spcAft>
                <a:spcPts val="0"/>
              </a:spcAft>
              <a:buSzPts val="1600"/>
              <a:buChar char="•"/>
              <a:defRPr>
                <a:solidFill>
                  <a:schemeClr val="accent2"/>
                </a:solidFill>
              </a:defRPr>
            </a:lvl3pPr>
            <a:lvl4pPr marL="1828800" lvl="3" indent="-323850" algn="l" rtl="0">
              <a:lnSpc>
                <a:spcPct val="100000"/>
              </a:lnSpc>
              <a:spcBef>
                <a:spcPts val="700"/>
              </a:spcBef>
              <a:spcAft>
                <a:spcPts val="0"/>
              </a:spcAft>
              <a:buSzPts val="1500"/>
              <a:buChar char="•"/>
              <a:defRPr>
                <a:solidFill>
                  <a:schemeClr val="accent2"/>
                </a:solidFill>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04" name="Google Shape;704;p88"/>
          <p:cNvSpPr txBox="1">
            <a:spLocks noGrp="1"/>
          </p:cNvSpPr>
          <p:nvPr>
            <p:ph type="body" idx="2"/>
          </p:nvPr>
        </p:nvSpPr>
        <p:spPr>
          <a:xfrm>
            <a:off x="571500" y="1097179"/>
            <a:ext cx="110460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705" name="Google Shape;705;p88"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706" name="Google Shape;706;p88"/>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solidFill>
                  <a:schemeClr val="lt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Low Forest">
  <p:cSld name="Low Forest">
    <p:spTree>
      <p:nvGrpSpPr>
        <p:cNvPr id="1" name="Shape 707"/>
        <p:cNvGrpSpPr/>
        <p:nvPr/>
      </p:nvGrpSpPr>
      <p:grpSpPr>
        <a:xfrm>
          <a:off x="0" y="0"/>
          <a:ext cx="0" cy="0"/>
          <a:chOff x="0" y="0"/>
          <a:chExt cx="0" cy="0"/>
        </a:xfrm>
      </p:grpSpPr>
      <p:pic>
        <p:nvPicPr>
          <p:cNvPr id="708" name="Google Shape;708;p8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4990"/>
            <a:ext cx="12188826" cy="6856215"/>
          </a:xfrm>
          <a:prstGeom prst="rect">
            <a:avLst/>
          </a:prstGeom>
          <a:noFill/>
          <a:ln>
            <a:noFill/>
          </a:ln>
        </p:spPr>
      </p:pic>
      <p:sp>
        <p:nvSpPr>
          <p:cNvPr id="709" name="Google Shape;709;p89"/>
          <p:cNvSpPr/>
          <p:nvPr/>
        </p:nvSpPr>
        <p:spPr>
          <a:xfrm>
            <a:off x="4743104" y="4674662"/>
            <a:ext cx="1038258" cy="937872"/>
          </a:xfrm>
          <a:custGeom>
            <a:avLst/>
            <a:gdLst/>
            <a:ahLst/>
            <a:cxnLst/>
            <a:rect l="l" t="t"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94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900">
              <a:solidFill>
                <a:schemeClr val="dk1"/>
              </a:solidFill>
              <a:latin typeface="Salesforce Sans"/>
              <a:ea typeface="Salesforce Sans"/>
              <a:cs typeface="Salesforce Sans"/>
              <a:sym typeface="Salesforce Sans"/>
            </a:endParaRPr>
          </a:p>
        </p:txBody>
      </p:sp>
      <p:sp>
        <p:nvSpPr>
          <p:cNvPr id="710" name="Google Shape;710;p89"/>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11" name="Google Shape;711;p89"/>
          <p:cNvSpPr txBox="1">
            <a:spLocks noGrp="1"/>
          </p:cNvSpPr>
          <p:nvPr>
            <p:ph type="body" idx="1"/>
          </p:nvPr>
        </p:nvSpPr>
        <p:spPr>
          <a:xfrm>
            <a:off x="571500" y="1764287"/>
            <a:ext cx="11046000" cy="34275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12" name="Google Shape;712;p89"/>
          <p:cNvSpPr txBox="1">
            <a:spLocks noGrp="1"/>
          </p:cNvSpPr>
          <p:nvPr>
            <p:ph type="body" idx="2"/>
          </p:nvPr>
        </p:nvSpPr>
        <p:spPr>
          <a:xfrm>
            <a:off x="571500" y="1097179"/>
            <a:ext cx="110460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713" name="Google Shape;713;p89"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714" name="Google Shape;714;p89"/>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solidFill>
                  <a:schemeClr val="lt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Medium Forest - Mountain Left">
  <p:cSld name="Medium Forest - Mountain Left">
    <p:spTree>
      <p:nvGrpSpPr>
        <p:cNvPr id="1" name="Shape 715"/>
        <p:cNvGrpSpPr/>
        <p:nvPr/>
      </p:nvGrpSpPr>
      <p:grpSpPr>
        <a:xfrm>
          <a:off x="0" y="0"/>
          <a:ext cx="0" cy="0"/>
          <a:chOff x="0" y="0"/>
          <a:chExt cx="0" cy="0"/>
        </a:xfrm>
      </p:grpSpPr>
      <p:pic>
        <p:nvPicPr>
          <p:cNvPr id="716" name="Google Shape;716;p9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4990"/>
            <a:ext cx="12188826" cy="6856215"/>
          </a:xfrm>
          <a:prstGeom prst="rect">
            <a:avLst/>
          </a:prstGeom>
          <a:noFill/>
          <a:ln>
            <a:noFill/>
          </a:ln>
        </p:spPr>
      </p:pic>
      <p:sp>
        <p:nvSpPr>
          <p:cNvPr id="717" name="Google Shape;717;p90"/>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18" name="Google Shape;718;p90"/>
          <p:cNvSpPr txBox="1">
            <a:spLocks noGrp="1"/>
          </p:cNvSpPr>
          <p:nvPr>
            <p:ph type="body" idx="1"/>
          </p:nvPr>
        </p:nvSpPr>
        <p:spPr>
          <a:xfrm>
            <a:off x="571500" y="1764287"/>
            <a:ext cx="11046000" cy="22299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19" name="Google Shape;719;p90"/>
          <p:cNvSpPr txBox="1">
            <a:spLocks noGrp="1"/>
          </p:cNvSpPr>
          <p:nvPr>
            <p:ph type="body" idx="2"/>
          </p:nvPr>
        </p:nvSpPr>
        <p:spPr>
          <a:xfrm>
            <a:off x="571500" y="1097179"/>
            <a:ext cx="110460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720" name="Google Shape;720;p90"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721" name="Google Shape;721;p90"/>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solidFill>
                  <a:schemeClr val="lt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Medium Forest - Mountain Right">
  <p:cSld name="Medium Forest - Mountain Right">
    <p:spTree>
      <p:nvGrpSpPr>
        <p:cNvPr id="1" name="Shape 722"/>
        <p:cNvGrpSpPr/>
        <p:nvPr/>
      </p:nvGrpSpPr>
      <p:grpSpPr>
        <a:xfrm>
          <a:off x="0" y="0"/>
          <a:ext cx="0" cy="0"/>
          <a:chOff x="0" y="0"/>
          <a:chExt cx="0" cy="0"/>
        </a:xfrm>
      </p:grpSpPr>
      <p:pic>
        <p:nvPicPr>
          <p:cNvPr id="723" name="Google Shape;723;p9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14991"/>
            <a:ext cx="12188826" cy="6856211"/>
          </a:xfrm>
          <a:prstGeom prst="rect">
            <a:avLst/>
          </a:prstGeom>
          <a:noFill/>
          <a:ln>
            <a:noFill/>
          </a:ln>
        </p:spPr>
      </p:pic>
      <p:sp>
        <p:nvSpPr>
          <p:cNvPr id="724" name="Google Shape;724;p91"/>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25" name="Google Shape;725;p91"/>
          <p:cNvSpPr txBox="1">
            <a:spLocks noGrp="1"/>
          </p:cNvSpPr>
          <p:nvPr>
            <p:ph type="body" idx="1"/>
          </p:nvPr>
        </p:nvSpPr>
        <p:spPr>
          <a:xfrm>
            <a:off x="571499" y="1764286"/>
            <a:ext cx="10581900" cy="3153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26" name="Google Shape;726;p91"/>
          <p:cNvSpPr txBox="1">
            <a:spLocks noGrp="1"/>
          </p:cNvSpPr>
          <p:nvPr>
            <p:ph type="body" idx="2"/>
          </p:nvPr>
        </p:nvSpPr>
        <p:spPr>
          <a:xfrm>
            <a:off x="571500" y="1097179"/>
            <a:ext cx="110460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727" name="Google Shape;727;p91"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728" name="Google Shape;728;p91"/>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solidFill>
                  <a:schemeClr val="lt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Medium Forest ">
  <p:cSld name="Medium Forest ">
    <p:spTree>
      <p:nvGrpSpPr>
        <p:cNvPr id="1" name="Shape 729"/>
        <p:cNvGrpSpPr/>
        <p:nvPr/>
      </p:nvGrpSpPr>
      <p:grpSpPr>
        <a:xfrm>
          <a:off x="0" y="0"/>
          <a:ext cx="0" cy="0"/>
          <a:chOff x="0" y="0"/>
          <a:chExt cx="0" cy="0"/>
        </a:xfrm>
      </p:grpSpPr>
      <p:pic>
        <p:nvPicPr>
          <p:cNvPr id="730" name="Google Shape;730;p9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 y="16776"/>
            <a:ext cx="12185640" cy="6854422"/>
          </a:xfrm>
          <a:prstGeom prst="rect">
            <a:avLst/>
          </a:prstGeom>
          <a:noFill/>
          <a:ln>
            <a:noFill/>
          </a:ln>
        </p:spPr>
      </p:pic>
      <p:sp>
        <p:nvSpPr>
          <p:cNvPr id="731" name="Google Shape;731;p92"/>
          <p:cNvSpPr txBox="1">
            <a:spLocks noGrp="1"/>
          </p:cNvSpPr>
          <p:nvPr>
            <p:ph type="body" idx="1"/>
          </p:nvPr>
        </p:nvSpPr>
        <p:spPr>
          <a:xfrm>
            <a:off x="571500" y="1764284"/>
            <a:ext cx="11046000" cy="22896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32" name="Google Shape;732;p92"/>
          <p:cNvSpPr txBox="1">
            <a:spLocks noGrp="1"/>
          </p:cNvSpPr>
          <p:nvPr>
            <p:ph type="body" idx="2"/>
          </p:nvPr>
        </p:nvSpPr>
        <p:spPr>
          <a:xfrm>
            <a:off x="571500" y="1097179"/>
            <a:ext cx="110472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33" name="Google Shape;733;p92"/>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pic>
        <p:nvPicPr>
          <p:cNvPr id="734" name="Google Shape;734;p92"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735" name="Google Shape;735;p92"/>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solidFill>
                  <a:schemeClr val="lt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 - Title &amp; Subtitle">
  <p:cSld name="Basic 2">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rtl="0">
              <a:lnSpc>
                <a:spcPct val="95000"/>
              </a:lnSpc>
              <a:spcBef>
                <a:spcPts val="0"/>
              </a:spcBef>
              <a:spcAft>
                <a:spcPts val="0"/>
              </a:spcAft>
              <a:buSzPts val="1400"/>
              <a:buNone/>
              <a:defRPr/>
            </a:lvl1pPr>
            <a:lvl2pPr lvl="1" rtl="0">
              <a:spcBef>
                <a:spcPts val="0"/>
              </a:spcBef>
              <a:spcAft>
                <a:spcPts val="0"/>
              </a:spcAft>
              <a:buSzPts val="1400"/>
              <a:buChar char="○"/>
              <a:defRPr sz="3200">
                <a:solidFill>
                  <a:schemeClr val="accent1"/>
                </a:solidFill>
              </a:defRPr>
            </a:lvl2pPr>
            <a:lvl3pPr lvl="2" rtl="0">
              <a:spcBef>
                <a:spcPts val="0"/>
              </a:spcBef>
              <a:spcAft>
                <a:spcPts val="0"/>
              </a:spcAft>
              <a:buSzPts val="1400"/>
              <a:buChar char="■"/>
              <a:defRPr sz="3200">
                <a:solidFill>
                  <a:schemeClr val="accent1"/>
                </a:solidFill>
              </a:defRPr>
            </a:lvl3pPr>
            <a:lvl4pPr lvl="3" rtl="0">
              <a:spcBef>
                <a:spcPts val="0"/>
              </a:spcBef>
              <a:spcAft>
                <a:spcPts val="0"/>
              </a:spcAft>
              <a:buSzPts val="1400"/>
              <a:buChar char="●"/>
              <a:defRPr sz="3200">
                <a:solidFill>
                  <a:schemeClr val="accent1"/>
                </a:solidFill>
              </a:defRPr>
            </a:lvl4pPr>
            <a:lvl5pPr lvl="4" rtl="0">
              <a:spcBef>
                <a:spcPts val="0"/>
              </a:spcBef>
              <a:spcAft>
                <a:spcPts val="0"/>
              </a:spcAft>
              <a:buSzPts val="1400"/>
              <a:buChar char="○"/>
              <a:defRPr sz="3200">
                <a:solidFill>
                  <a:schemeClr val="accent1"/>
                </a:solidFill>
              </a:defRPr>
            </a:lvl5pPr>
            <a:lvl6pPr lvl="5" rtl="0">
              <a:spcBef>
                <a:spcPts val="0"/>
              </a:spcBef>
              <a:spcAft>
                <a:spcPts val="0"/>
              </a:spcAft>
              <a:buSzPts val="1400"/>
              <a:buChar char="■"/>
              <a:defRPr sz="3200">
                <a:solidFill>
                  <a:schemeClr val="accent1"/>
                </a:solidFill>
              </a:defRPr>
            </a:lvl6pPr>
            <a:lvl7pPr lvl="6" rtl="0">
              <a:spcBef>
                <a:spcPts val="0"/>
              </a:spcBef>
              <a:spcAft>
                <a:spcPts val="0"/>
              </a:spcAft>
              <a:buSzPts val="1400"/>
              <a:buChar char="●"/>
              <a:defRPr sz="3200">
                <a:solidFill>
                  <a:schemeClr val="accent1"/>
                </a:solidFill>
              </a:defRPr>
            </a:lvl7pPr>
            <a:lvl8pPr lvl="7" rtl="0">
              <a:spcBef>
                <a:spcPts val="0"/>
              </a:spcBef>
              <a:spcAft>
                <a:spcPts val="0"/>
              </a:spcAft>
              <a:buSzPts val="1400"/>
              <a:buChar char="○"/>
              <a:defRPr sz="3200">
                <a:solidFill>
                  <a:schemeClr val="accent1"/>
                </a:solidFill>
              </a:defRPr>
            </a:lvl8pPr>
            <a:lvl9pPr lvl="8" rtl="0">
              <a:spcBef>
                <a:spcPts val="0"/>
              </a:spcBef>
              <a:spcAft>
                <a:spcPts val="0"/>
              </a:spcAft>
              <a:buSzPts val="1400"/>
              <a:buChar char="■"/>
              <a:defRPr sz="3200">
                <a:solidFill>
                  <a:schemeClr val="accent1"/>
                </a:solidFill>
              </a:defRPr>
            </a:lvl9pPr>
          </a:lstStyle>
          <a:p>
            <a:endParaRPr/>
          </a:p>
        </p:txBody>
      </p:sp>
      <p:sp>
        <p:nvSpPr>
          <p:cNvPr id="72" name="Google Shape;72;p10"/>
          <p:cNvSpPr txBox="1">
            <a:spLocks noGrp="1"/>
          </p:cNvSpPr>
          <p:nvPr>
            <p:ph type="body" idx="1"/>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accent2"/>
              </a:buClr>
              <a:buSzPts val="2000"/>
              <a:buFont typeface="Arial"/>
              <a:buNone/>
              <a:defRPr sz="2400">
                <a:solidFill>
                  <a:schemeClr val="accent2"/>
                </a:solidFill>
              </a:defRPr>
            </a:lvl1pPr>
            <a:lvl2pPr marL="914400" lvl="1" indent="-342900" rtl="0">
              <a:spcBef>
                <a:spcPts val="0"/>
              </a:spcBef>
              <a:spcAft>
                <a:spcPts val="0"/>
              </a:spcAft>
              <a:buClr>
                <a:schemeClr val="accent2"/>
              </a:buClr>
              <a:buSzPts val="1800"/>
              <a:buChar char="•"/>
              <a:defRPr sz="1900">
                <a:solidFill>
                  <a:schemeClr val="accent2"/>
                </a:solidFill>
                <a:latin typeface="Arial"/>
                <a:ea typeface="Arial"/>
                <a:cs typeface="Arial"/>
                <a:sym typeface="Arial"/>
              </a:defRPr>
            </a:lvl2pPr>
            <a:lvl3pPr marL="1371600" lvl="2" indent="-317500" rtl="0">
              <a:spcBef>
                <a:spcPts val="300"/>
              </a:spcBef>
              <a:spcAft>
                <a:spcPts val="0"/>
              </a:spcAft>
              <a:buClr>
                <a:schemeClr val="accent2"/>
              </a:buClr>
              <a:buSzPts val="1400"/>
              <a:buChar char="•"/>
              <a:defRPr sz="1600">
                <a:solidFill>
                  <a:schemeClr val="accent2"/>
                </a:solidFill>
                <a:latin typeface="Arial"/>
                <a:ea typeface="Arial"/>
                <a:cs typeface="Arial"/>
                <a:sym typeface="Arial"/>
              </a:defRPr>
            </a:lvl3pPr>
            <a:lvl4pPr marL="1828800" lvl="3" indent="-317500" rtl="0">
              <a:spcBef>
                <a:spcPts val="600"/>
              </a:spcBef>
              <a:spcAft>
                <a:spcPts val="0"/>
              </a:spcAft>
              <a:buClr>
                <a:schemeClr val="accent2"/>
              </a:buClr>
              <a:buSzPts val="1400"/>
              <a:buChar char="•"/>
              <a:defRPr sz="1500">
                <a:solidFill>
                  <a:schemeClr val="accent2"/>
                </a:solidFill>
                <a:latin typeface="Arial"/>
                <a:ea typeface="Arial"/>
                <a:cs typeface="Arial"/>
                <a:sym typeface="Arial"/>
              </a:defRPr>
            </a:lvl4pPr>
            <a:lvl5pPr marL="2286000" lvl="4" indent="-228600" rtl="0">
              <a:spcBef>
                <a:spcPts val="600"/>
              </a:spcBef>
              <a:spcAft>
                <a:spcPts val="0"/>
              </a:spcAft>
              <a:buClr>
                <a:schemeClr val="accent2"/>
              </a:buClr>
              <a:buSzPts val="1400"/>
              <a:buNone/>
              <a:defRPr sz="2100">
                <a:solidFill>
                  <a:schemeClr val="accent2"/>
                </a:solidFill>
                <a:latin typeface="Arial"/>
                <a:ea typeface="Arial"/>
                <a:cs typeface="Arial"/>
                <a:sym typeface="Arial"/>
              </a:defRPr>
            </a:lvl5pPr>
            <a:lvl6pPr marL="2743200" lvl="5" indent="-317500" rtl="0">
              <a:spcBef>
                <a:spcPts val="600"/>
              </a:spcBef>
              <a:spcAft>
                <a:spcPts val="0"/>
              </a:spcAft>
              <a:buClr>
                <a:schemeClr val="accent2"/>
              </a:buClr>
              <a:buSzPts val="1400"/>
              <a:buChar char="•"/>
              <a:defRPr sz="2000">
                <a:solidFill>
                  <a:schemeClr val="accent2"/>
                </a:solidFill>
              </a:defRPr>
            </a:lvl6pPr>
            <a:lvl7pPr marL="3200400" lvl="6" indent="-317500" rtl="0">
              <a:spcBef>
                <a:spcPts val="0"/>
              </a:spcBef>
              <a:spcAft>
                <a:spcPts val="0"/>
              </a:spcAft>
              <a:buClr>
                <a:schemeClr val="accent2"/>
              </a:buClr>
              <a:buSzPts val="1400"/>
              <a:buChar char="•"/>
              <a:defRPr sz="2000">
                <a:solidFill>
                  <a:schemeClr val="accent2"/>
                </a:solidFill>
              </a:defRPr>
            </a:lvl7pPr>
            <a:lvl8pPr marL="3657600" lvl="7" indent="-317500" rtl="0">
              <a:spcBef>
                <a:spcPts val="0"/>
              </a:spcBef>
              <a:spcAft>
                <a:spcPts val="0"/>
              </a:spcAft>
              <a:buClr>
                <a:schemeClr val="accent2"/>
              </a:buClr>
              <a:buSzPts val="1400"/>
              <a:buChar char="•"/>
              <a:defRPr sz="2000">
                <a:solidFill>
                  <a:schemeClr val="accent2"/>
                </a:solidFill>
              </a:defRPr>
            </a:lvl8pPr>
            <a:lvl9pPr marL="4114800" lvl="8" indent="-317500" rtl="0">
              <a:spcBef>
                <a:spcPts val="0"/>
              </a:spcBef>
              <a:spcAft>
                <a:spcPts val="0"/>
              </a:spcAft>
              <a:buClr>
                <a:schemeClr val="accent2"/>
              </a:buClr>
              <a:buSzPts val="1400"/>
              <a:buChar char="•"/>
              <a:defRPr sz="2000">
                <a:solidFill>
                  <a:schemeClr val="accent2"/>
                </a:solidFill>
              </a:defRPr>
            </a:lvl9pPr>
          </a:lstStyle>
          <a:p>
            <a:endParaRPr/>
          </a:p>
        </p:txBody>
      </p:sp>
      <p:pic>
        <p:nvPicPr>
          <p:cNvPr id="73" name="Google Shape;73;p1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11320" y="6091237"/>
            <a:ext cx="616500" cy="4317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Medium Forest - Crack">
  <p:cSld name="Medium Forest - Crack">
    <p:spTree>
      <p:nvGrpSpPr>
        <p:cNvPr id="1" name="Shape 736"/>
        <p:cNvGrpSpPr/>
        <p:nvPr/>
      </p:nvGrpSpPr>
      <p:grpSpPr>
        <a:xfrm>
          <a:off x="0" y="0"/>
          <a:ext cx="0" cy="0"/>
          <a:chOff x="0" y="0"/>
          <a:chExt cx="0" cy="0"/>
        </a:xfrm>
      </p:grpSpPr>
      <p:pic>
        <p:nvPicPr>
          <p:cNvPr id="737" name="Google Shape;737;p9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 y="16779"/>
            <a:ext cx="12185644" cy="6854425"/>
          </a:xfrm>
          <a:prstGeom prst="rect">
            <a:avLst/>
          </a:prstGeom>
          <a:noFill/>
          <a:ln>
            <a:noFill/>
          </a:ln>
        </p:spPr>
      </p:pic>
      <p:sp>
        <p:nvSpPr>
          <p:cNvPr id="738" name="Google Shape;738;p93"/>
          <p:cNvSpPr txBox="1">
            <a:spLocks noGrp="1"/>
          </p:cNvSpPr>
          <p:nvPr>
            <p:ph type="body" idx="1"/>
          </p:nvPr>
        </p:nvSpPr>
        <p:spPr>
          <a:xfrm>
            <a:off x="571500" y="1764284"/>
            <a:ext cx="11046000" cy="22896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39" name="Google Shape;739;p93"/>
          <p:cNvSpPr txBox="1">
            <a:spLocks noGrp="1"/>
          </p:cNvSpPr>
          <p:nvPr>
            <p:ph type="body" idx="2"/>
          </p:nvPr>
        </p:nvSpPr>
        <p:spPr>
          <a:xfrm>
            <a:off x="571500" y="1097179"/>
            <a:ext cx="110472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40" name="Google Shape;740;p93"/>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pic>
        <p:nvPicPr>
          <p:cNvPr id="741" name="Google Shape;741;p93"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742" name="Google Shape;742;p93"/>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solidFill>
                  <a:schemeClr val="lt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Path - Mountain Right">
  <p:cSld name="Path - Mountain Right">
    <p:spTree>
      <p:nvGrpSpPr>
        <p:cNvPr id="1" name="Shape 743"/>
        <p:cNvGrpSpPr/>
        <p:nvPr/>
      </p:nvGrpSpPr>
      <p:grpSpPr>
        <a:xfrm>
          <a:off x="0" y="0"/>
          <a:ext cx="0" cy="0"/>
          <a:chOff x="0" y="0"/>
          <a:chExt cx="0" cy="0"/>
        </a:xfrm>
      </p:grpSpPr>
      <p:pic>
        <p:nvPicPr>
          <p:cNvPr id="744" name="Google Shape;744;p9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3474" y="29980"/>
            <a:ext cx="12162181" cy="6841224"/>
          </a:xfrm>
          <a:prstGeom prst="rect">
            <a:avLst/>
          </a:prstGeom>
          <a:noFill/>
          <a:ln>
            <a:noFill/>
          </a:ln>
        </p:spPr>
      </p:pic>
      <p:sp>
        <p:nvSpPr>
          <p:cNvPr id="745" name="Google Shape;745;p94"/>
          <p:cNvSpPr txBox="1">
            <a:spLocks noGrp="1"/>
          </p:cNvSpPr>
          <p:nvPr>
            <p:ph type="title"/>
          </p:nvPr>
        </p:nvSpPr>
        <p:spPr>
          <a:xfrm>
            <a:off x="571500" y="75695"/>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46" name="Google Shape;746;p94"/>
          <p:cNvSpPr txBox="1">
            <a:spLocks noGrp="1"/>
          </p:cNvSpPr>
          <p:nvPr>
            <p:ph type="body" idx="1"/>
          </p:nvPr>
        </p:nvSpPr>
        <p:spPr>
          <a:xfrm>
            <a:off x="571500" y="1764287"/>
            <a:ext cx="11046000" cy="32088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47" name="Google Shape;747;p94"/>
          <p:cNvSpPr txBox="1">
            <a:spLocks noGrp="1"/>
          </p:cNvSpPr>
          <p:nvPr>
            <p:ph type="body" idx="2"/>
          </p:nvPr>
        </p:nvSpPr>
        <p:spPr>
          <a:xfrm>
            <a:off x="571500" y="1097179"/>
            <a:ext cx="110460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748" name="Google Shape;748;p94"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749" name="Google Shape;749;p94"/>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hird Split - Left">
  <p:cSld name="Third Split - Left">
    <p:spTree>
      <p:nvGrpSpPr>
        <p:cNvPr id="1" name="Shape 750"/>
        <p:cNvGrpSpPr/>
        <p:nvPr/>
      </p:nvGrpSpPr>
      <p:grpSpPr>
        <a:xfrm>
          <a:off x="0" y="0"/>
          <a:ext cx="0" cy="0"/>
          <a:chOff x="0" y="0"/>
          <a:chExt cx="0" cy="0"/>
        </a:xfrm>
      </p:grpSpPr>
      <p:sp>
        <p:nvSpPr>
          <p:cNvPr id="751" name="Google Shape;751;p95"/>
          <p:cNvSpPr txBox="1">
            <a:spLocks noGrp="1"/>
          </p:cNvSpPr>
          <p:nvPr>
            <p:ph type="body" idx="1"/>
          </p:nvPr>
        </p:nvSpPr>
        <p:spPr>
          <a:xfrm>
            <a:off x="571500" y="1763713"/>
            <a:ext cx="32994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2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52" name="Google Shape;752;p95"/>
          <p:cNvSpPr txBox="1">
            <a:spLocks noGrp="1"/>
          </p:cNvSpPr>
          <p:nvPr>
            <p:ph type="title"/>
          </p:nvPr>
        </p:nvSpPr>
        <p:spPr>
          <a:xfrm>
            <a:off x="571500" y="75075"/>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53" name="Google Shape;753;p95"/>
          <p:cNvSpPr txBox="1">
            <a:spLocks noGrp="1"/>
          </p:cNvSpPr>
          <p:nvPr>
            <p:ph type="body" idx="2"/>
          </p:nvPr>
        </p:nvSpPr>
        <p:spPr>
          <a:xfrm>
            <a:off x="4413476" y="1763713"/>
            <a:ext cx="71892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54" name="Google Shape;754;p95"/>
          <p:cNvSpPr txBox="1">
            <a:spLocks noGrp="1"/>
          </p:cNvSpPr>
          <p:nvPr>
            <p:ph type="body" idx="3"/>
          </p:nvPr>
        </p:nvSpPr>
        <p:spPr>
          <a:xfrm>
            <a:off x="571500" y="1097179"/>
            <a:ext cx="110463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55" name="Google Shape;755;p95"/>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cxnSp>
        <p:nvCxnSpPr>
          <p:cNvPr id="756" name="Google Shape;756;p95"/>
          <p:cNvCxnSpPr/>
          <p:nvPr/>
        </p:nvCxnSpPr>
        <p:spPr>
          <a:xfrm rot="10800000">
            <a:off x="4082011" y="1765114"/>
            <a:ext cx="0" cy="4222800"/>
          </a:xfrm>
          <a:prstGeom prst="straightConnector1">
            <a:avLst/>
          </a:prstGeom>
          <a:noFill/>
          <a:ln w="9525" cap="flat" cmpd="sng">
            <a:solidFill>
              <a:srgbClr val="90A5B1"/>
            </a:solidFill>
            <a:prstDash val="solid"/>
            <a:round/>
            <a:headEnd type="none" w="sm" len="sm"/>
            <a:tailEnd type="none" w="sm" len="sm"/>
          </a:ln>
        </p:spPr>
      </p:cxnSp>
    </p:spTree>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hird Split - Right">
  <p:cSld name="Third Split - Right">
    <p:spTree>
      <p:nvGrpSpPr>
        <p:cNvPr id="1" name="Shape 757"/>
        <p:cNvGrpSpPr/>
        <p:nvPr/>
      </p:nvGrpSpPr>
      <p:grpSpPr>
        <a:xfrm>
          <a:off x="0" y="0"/>
          <a:ext cx="0" cy="0"/>
          <a:chOff x="0" y="0"/>
          <a:chExt cx="0" cy="0"/>
        </a:xfrm>
      </p:grpSpPr>
      <p:sp>
        <p:nvSpPr>
          <p:cNvPr id="758" name="Google Shape;758;p96"/>
          <p:cNvSpPr txBox="1">
            <a:spLocks noGrp="1"/>
          </p:cNvSpPr>
          <p:nvPr>
            <p:ph type="body" idx="1"/>
          </p:nvPr>
        </p:nvSpPr>
        <p:spPr>
          <a:xfrm>
            <a:off x="8352258" y="1763713"/>
            <a:ext cx="32667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59" name="Google Shape;759;p96"/>
          <p:cNvSpPr txBox="1">
            <a:spLocks noGrp="1"/>
          </p:cNvSpPr>
          <p:nvPr>
            <p:ph type="title"/>
          </p:nvPr>
        </p:nvSpPr>
        <p:spPr>
          <a:xfrm>
            <a:off x="571500" y="75075"/>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60" name="Google Shape;760;p96"/>
          <p:cNvSpPr txBox="1">
            <a:spLocks noGrp="1"/>
          </p:cNvSpPr>
          <p:nvPr>
            <p:ph type="body" idx="2"/>
          </p:nvPr>
        </p:nvSpPr>
        <p:spPr>
          <a:xfrm>
            <a:off x="571499" y="1763713"/>
            <a:ext cx="71892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9250" algn="l" rtl="0">
              <a:lnSpc>
                <a:spcPct val="100000"/>
              </a:lnSpc>
              <a:spcBef>
                <a:spcPts val="300"/>
              </a:spcBef>
              <a:spcAft>
                <a:spcPts val="0"/>
              </a:spcAft>
              <a:buSzPts val="1900"/>
              <a:buChar char="•"/>
              <a:defRPr/>
            </a:lvl2pPr>
            <a:lvl3pPr marL="1371600" lvl="2" indent="-330200" algn="l" rtl="0">
              <a:lnSpc>
                <a:spcPct val="100000"/>
              </a:lnSpc>
              <a:spcBef>
                <a:spcPts val="700"/>
              </a:spcBef>
              <a:spcAft>
                <a:spcPts val="0"/>
              </a:spcAft>
              <a:buSzPts val="1600"/>
              <a:buChar char="•"/>
              <a:defRPr/>
            </a:lvl3pPr>
            <a:lvl4pPr marL="1828800" lvl="3" indent="-323850" algn="l" rtl="0">
              <a:lnSpc>
                <a:spcPct val="100000"/>
              </a:lnSpc>
              <a:spcBef>
                <a:spcPts val="700"/>
              </a:spcBef>
              <a:spcAft>
                <a:spcPts val="0"/>
              </a:spcAft>
              <a:buSzPts val="1500"/>
              <a:buChar char="•"/>
              <a:defRPr/>
            </a:lvl4pPr>
            <a:lvl5pPr marL="2286000" lvl="4" indent="-228600" algn="l" rtl="0">
              <a:lnSpc>
                <a:spcPct val="100000"/>
              </a:lnSpc>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61" name="Google Shape;761;p96"/>
          <p:cNvSpPr txBox="1">
            <a:spLocks noGrp="1"/>
          </p:cNvSpPr>
          <p:nvPr>
            <p:ph type="body" idx="3"/>
          </p:nvPr>
        </p:nvSpPr>
        <p:spPr>
          <a:xfrm>
            <a:off x="571500" y="1097179"/>
            <a:ext cx="110463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62" name="Google Shape;762;p96"/>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cxnSp>
        <p:nvCxnSpPr>
          <p:cNvPr id="763" name="Google Shape;763;p96"/>
          <p:cNvCxnSpPr/>
          <p:nvPr/>
        </p:nvCxnSpPr>
        <p:spPr>
          <a:xfrm rot="10800000">
            <a:off x="8008552" y="1765114"/>
            <a:ext cx="0" cy="4222800"/>
          </a:xfrm>
          <a:prstGeom prst="straightConnector1">
            <a:avLst/>
          </a:prstGeom>
          <a:noFill/>
          <a:ln w="9525" cap="flat" cmpd="sng">
            <a:solidFill>
              <a:srgbClr val="90A5B1"/>
            </a:solidFill>
            <a:prstDash val="solid"/>
            <a:round/>
            <a:headEnd type="none" w="sm" len="sm"/>
            <a:tailEnd type="none" w="sm" len="sm"/>
          </a:ln>
        </p:spPr>
      </p:cxnSp>
    </p:spTree>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Speaker Slide ">
  <p:cSld name="Speaker Slide ">
    <p:bg>
      <p:bgPr>
        <a:gradFill>
          <a:gsLst>
            <a:gs pos="0">
              <a:srgbClr val="118ED9"/>
            </a:gs>
            <a:gs pos="50000">
              <a:srgbClr val="4CC0D9"/>
            </a:gs>
            <a:gs pos="100000">
              <a:srgbClr val="41DBA0"/>
            </a:gs>
          </a:gsLst>
          <a:lin ang="5400012" scaled="0"/>
        </a:gradFill>
        <a:effectLst/>
      </p:bgPr>
    </p:bg>
    <p:spTree>
      <p:nvGrpSpPr>
        <p:cNvPr id="1" name="Shape 764"/>
        <p:cNvGrpSpPr/>
        <p:nvPr/>
      </p:nvGrpSpPr>
      <p:grpSpPr>
        <a:xfrm>
          <a:off x="0" y="0"/>
          <a:ext cx="0" cy="0"/>
          <a:chOff x="0" y="0"/>
          <a:chExt cx="0" cy="0"/>
        </a:xfrm>
      </p:grpSpPr>
      <p:pic>
        <p:nvPicPr>
          <p:cNvPr id="765" name="Google Shape;765;p9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0"/>
            <a:ext cx="12188826" cy="6856215"/>
          </a:xfrm>
          <a:prstGeom prst="rect">
            <a:avLst/>
          </a:prstGeom>
          <a:noFill/>
          <a:ln>
            <a:noFill/>
          </a:ln>
        </p:spPr>
      </p:pic>
      <p:sp>
        <p:nvSpPr>
          <p:cNvPr id="766" name="Google Shape;766;p97"/>
          <p:cNvSpPr txBox="1">
            <a:spLocks noGrp="1"/>
          </p:cNvSpPr>
          <p:nvPr>
            <p:ph type="body" idx="1"/>
          </p:nvPr>
        </p:nvSpPr>
        <p:spPr>
          <a:xfrm>
            <a:off x="453614" y="3228950"/>
            <a:ext cx="2148600" cy="4983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500"/>
              <a:buNone/>
              <a:defRPr sz="1500" b="1">
                <a:solidFill>
                  <a:schemeClr val="dk2"/>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9250" algn="l" rtl="0">
              <a:spcBef>
                <a:spcPts val="700"/>
              </a:spcBef>
              <a:spcAft>
                <a:spcPts val="0"/>
              </a:spcAft>
              <a:buClr>
                <a:schemeClr val="lt1"/>
              </a:buClr>
              <a:buSzPts val="1900"/>
              <a:buChar char="•"/>
              <a:defRPr sz="1900">
                <a:solidFill>
                  <a:schemeClr val="lt1"/>
                </a:solidFill>
              </a:defRPr>
            </a:lvl3pPr>
            <a:lvl4pPr marL="1828800" lvl="3" indent="-330200" algn="l" rtl="0">
              <a:spcBef>
                <a:spcPts val="700"/>
              </a:spcBef>
              <a:spcAft>
                <a:spcPts val="0"/>
              </a:spcAft>
              <a:buClr>
                <a:schemeClr val="lt1"/>
              </a:buClr>
              <a:buSzPts val="1600"/>
              <a:buChar char="•"/>
              <a:defRPr sz="1600">
                <a:solidFill>
                  <a:schemeClr val="lt1"/>
                </a:solidFill>
              </a:defRPr>
            </a:lvl4pPr>
            <a:lvl5pPr marL="2286000" lvl="4" indent="-228600" algn="l" rtl="0">
              <a:spcBef>
                <a:spcPts val="700"/>
              </a:spcBef>
              <a:spcAft>
                <a:spcPts val="0"/>
              </a:spcAft>
              <a:buSzPts val="1500"/>
              <a:buNone/>
              <a:defRPr sz="1600">
                <a:solidFill>
                  <a:schemeClr val="lt1"/>
                </a:solidFill>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67" name="Google Shape;767;p97"/>
          <p:cNvSpPr txBox="1">
            <a:spLocks noGrp="1"/>
          </p:cNvSpPr>
          <p:nvPr>
            <p:ph type="body" idx="2"/>
          </p:nvPr>
        </p:nvSpPr>
        <p:spPr>
          <a:xfrm>
            <a:off x="2809073" y="3832325"/>
            <a:ext cx="2071200" cy="850800"/>
          </a:xfrm>
          <a:prstGeom prst="rect">
            <a:avLst/>
          </a:prstGeom>
          <a:noFill/>
          <a:ln>
            <a:noFill/>
          </a:ln>
        </p:spPr>
        <p:txBody>
          <a:bodyPr spcFirstLastPara="1" wrap="square" lIns="9125" tIns="0" rIns="0" bIns="0" anchor="t" anchorCtr="0">
            <a:noAutofit/>
          </a:bodyPr>
          <a:lstStyle>
            <a:lvl1pPr marL="457200" lvl="0" indent="-304800" algn="ctr" rtl="0">
              <a:spcBef>
                <a:spcPts val="700"/>
              </a:spcBef>
              <a:spcAft>
                <a:spcPts val="0"/>
              </a:spcAft>
              <a:buSzPts val="1200"/>
              <a:buChar char="​"/>
              <a:defRPr sz="1200">
                <a:solidFill>
                  <a:schemeClr val="dk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23850" algn="l" rtl="0">
              <a:spcBef>
                <a:spcPts val="700"/>
              </a:spcBef>
              <a:spcAft>
                <a:spcPts val="0"/>
              </a:spcAft>
              <a:buSzPts val="1500"/>
              <a:buChar char="•"/>
              <a:defRPr sz="1500">
                <a:solidFill>
                  <a:schemeClr val="lt1"/>
                </a:solidFill>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68" name="Google Shape;768;p97"/>
          <p:cNvSpPr txBox="1">
            <a:spLocks noGrp="1"/>
          </p:cNvSpPr>
          <p:nvPr>
            <p:ph type="body" idx="3"/>
          </p:nvPr>
        </p:nvSpPr>
        <p:spPr>
          <a:xfrm>
            <a:off x="5125651" y="3832325"/>
            <a:ext cx="2068800" cy="850800"/>
          </a:xfrm>
          <a:prstGeom prst="rect">
            <a:avLst/>
          </a:prstGeom>
          <a:noFill/>
          <a:ln>
            <a:noFill/>
          </a:ln>
        </p:spPr>
        <p:txBody>
          <a:bodyPr spcFirstLastPara="1" wrap="square" lIns="9125" tIns="0" rIns="0" bIns="0" anchor="t" anchorCtr="0">
            <a:noAutofit/>
          </a:bodyPr>
          <a:lstStyle>
            <a:lvl1pPr marL="457200" lvl="0" indent="-304800" algn="ctr" rtl="0">
              <a:spcBef>
                <a:spcPts val="700"/>
              </a:spcBef>
              <a:spcAft>
                <a:spcPts val="0"/>
              </a:spcAft>
              <a:buSzPts val="1200"/>
              <a:buChar char="​"/>
              <a:defRPr sz="1200">
                <a:solidFill>
                  <a:schemeClr val="dk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23850" algn="l" rtl="0">
              <a:spcBef>
                <a:spcPts val="700"/>
              </a:spcBef>
              <a:spcAft>
                <a:spcPts val="0"/>
              </a:spcAft>
              <a:buSzPts val="1500"/>
              <a:buChar char="•"/>
              <a:defRPr sz="1500">
                <a:solidFill>
                  <a:schemeClr val="lt1"/>
                </a:solidFill>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69" name="Google Shape;769;p97"/>
          <p:cNvSpPr txBox="1">
            <a:spLocks noGrp="1"/>
          </p:cNvSpPr>
          <p:nvPr>
            <p:ph type="body" idx="4"/>
          </p:nvPr>
        </p:nvSpPr>
        <p:spPr>
          <a:xfrm>
            <a:off x="2779336" y="3228950"/>
            <a:ext cx="2148600" cy="4983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500"/>
              <a:buNone/>
              <a:defRPr sz="1500" b="1">
                <a:solidFill>
                  <a:schemeClr val="dk2"/>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9250" algn="l" rtl="0">
              <a:spcBef>
                <a:spcPts val="700"/>
              </a:spcBef>
              <a:spcAft>
                <a:spcPts val="0"/>
              </a:spcAft>
              <a:buClr>
                <a:schemeClr val="lt1"/>
              </a:buClr>
              <a:buSzPts val="1900"/>
              <a:buChar char="•"/>
              <a:defRPr sz="1900">
                <a:solidFill>
                  <a:schemeClr val="lt1"/>
                </a:solidFill>
              </a:defRPr>
            </a:lvl3pPr>
            <a:lvl4pPr marL="1828800" lvl="3" indent="-330200" algn="l" rtl="0">
              <a:spcBef>
                <a:spcPts val="700"/>
              </a:spcBef>
              <a:spcAft>
                <a:spcPts val="0"/>
              </a:spcAft>
              <a:buClr>
                <a:schemeClr val="lt1"/>
              </a:buClr>
              <a:buSzPts val="1600"/>
              <a:buChar char="•"/>
              <a:defRPr sz="1600">
                <a:solidFill>
                  <a:schemeClr val="lt1"/>
                </a:solidFill>
              </a:defRPr>
            </a:lvl4pPr>
            <a:lvl5pPr marL="2286000" lvl="4" indent="-228600" algn="l" rtl="0">
              <a:spcBef>
                <a:spcPts val="700"/>
              </a:spcBef>
              <a:spcAft>
                <a:spcPts val="0"/>
              </a:spcAft>
              <a:buSzPts val="1500"/>
              <a:buNone/>
              <a:defRPr sz="1600">
                <a:solidFill>
                  <a:schemeClr val="lt1"/>
                </a:solidFill>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70" name="Google Shape;770;p97"/>
          <p:cNvSpPr txBox="1">
            <a:spLocks noGrp="1"/>
          </p:cNvSpPr>
          <p:nvPr>
            <p:ph type="body" idx="5"/>
          </p:nvPr>
        </p:nvSpPr>
        <p:spPr>
          <a:xfrm>
            <a:off x="5083105" y="3228950"/>
            <a:ext cx="2148600" cy="4983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500"/>
              <a:buNone/>
              <a:defRPr sz="1500" b="1">
                <a:solidFill>
                  <a:schemeClr val="dk2"/>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9250" algn="l" rtl="0">
              <a:spcBef>
                <a:spcPts val="700"/>
              </a:spcBef>
              <a:spcAft>
                <a:spcPts val="0"/>
              </a:spcAft>
              <a:buClr>
                <a:schemeClr val="lt1"/>
              </a:buClr>
              <a:buSzPts val="1900"/>
              <a:buChar char="•"/>
              <a:defRPr sz="1900">
                <a:solidFill>
                  <a:schemeClr val="lt1"/>
                </a:solidFill>
              </a:defRPr>
            </a:lvl3pPr>
            <a:lvl4pPr marL="1828800" lvl="3" indent="-330200" algn="l" rtl="0">
              <a:spcBef>
                <a:spcPts val="700"/>
              </a:spcBef>
              <a:spcAft>
                <a:spcPts val="0"/>
              </a:spcAft>
              <a:buClr>
                <a:schemeClr val="lt1"/>
              </a:buClr>
              <a:buSzPts val="1600"/>
              <a:buChar char="•"/>
              <a:defRPr sz="1600">
                <a:solidFill>
                  <a:schemeClr val="lt1"/>
                </a:solidFill>
              </a:defRPr>
            </a:lvl4pPr>
            <a:lvl5pPr marL="2286000" lvl="4" indent="-228600" algn="l" rtl="0">
              <a:spcBef>
                <a:spcPts val="700"/>
              </a:spcBef>
              <a:spcAft>
                <a:spcPts val="0"/>
              </a:spcAft>
              <a:buSzPts val="1500"/>
              <a:buNone/>
              <a:defRPr sz="1600">
                <a:solidFill>
                  <a:schemeClr val="lt1"/>
                </a:solidFill>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71" name="Google Shape;771;p97"/>
          <p:cNvSpPr>
            <a:spLocks noGrp="1"/>
          </p:cNvSpPr>
          <p:nvPr>
            <p:ph type="pic" idx="6"/>
          </p:nvPr>
        </p:nvSpPr>
        <p:spPr>
          <a:xfrm>
            <a:off x="593603" y="1364188"/>
            <a:ext cx="1868700" cy="18648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200"/>
              <a:buFont typeface="Arial"/>
              <a:buNone/>
              <a:defRPr sz="12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772" name="Google Shape;772;p97"/>
          <p:cNvSpPr>
            <a:spLocks noGrp="1"/>
          </p:cNvSpPr>
          <p:nvPr>
            <p:ph type="pic" idx="7"/>
          </p:nvPr>
        </p:nvSpPr>
        <p:spPr>
          <a:xfrm>
            <a:off x="2912467" y="1364188"/>
            <a:ext cx="1868700" cy="18648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200"/>
              <a:buFont typeface="Arial"/>
              <a:buNone/>
              <a:defRPr sz="12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773" name="Google Shape;773;p97"/>
          <p:cNvSpPr>
            <a:spLocks noGrp="1"/>
          </p:cNvSpPr>
          <p:nvPr>
            <p:ph type="pic" idx="8"/>
          </p:nvPr>
        </p:nvSpPr>
        <p:spPr>
          <a:xfrm>
            <a:off x="5192105" y="1364188"/>
            <a:ext cx="1868700" cy="18648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200"/>
              <a:buFont typeface="Arial"/>
              <a:buNone/>
              <a:defRPr sz="12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774" name="Google Shape;774;p97"/>
          <p:cNvSpPr txBox="1">
            <a:spLocks noGrp="1"/>
          </p:cNvSpPr>
          <p:nvPr>
            <p:ph type="body" idx="9"/>
          </p:nvPr>
        </p:nvSpPr>
        <p:spPr>
          <a:xfrm>
            <a:off x="492347" y="3832325"/>
            <a:ext cx="2071200" cy="850800"/>
          </a:xfrm>
          <a:prstGeom prst="rect">
            <a:avLst/>
          </a:prstGeom>
          <a:noFill/>
          <a:ln>
            <a:noFill/>
          </a:ln>
        </p:spPr>
        <p:txBody>
          <a:bodyPr spcFirstLastPara="1" wrap="square" lIns="9125" tIns="0" rIns="0" bIns="0" anchor="t" anchorCtr="0">
            <a:noAutofit/>
          </a:bodyPr>
          <a:lstStyle>
            <a:lvl1pPr marL="457200" lvl="0" indent="-304800" algn="ctr" rtl="0">
              <a:spcBef>
                <a:spcPts val="700"/>
              </a:spcBef>
              <a:spcAft>
                <a:spcPts val="0"/>
              </a:spcAft>
              <a:buSzPts val="1200"/>
              <a:buChar char="​"/>
              <a:defRPr sz="1200">
                <a:solidFill>
                  <a:schemeClr val="dk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228600" algn="l" rtl="0">
              <a:spcBef>
                <a:spcPts val="700"/>
              </a:spcBef>
              <a:spcAft>
                <a:spcPts val="0"/>
              </a:spcAft>
              <a:buSzPts val="1500"/>
              <a:buNone/>
              <a:defRPr sz="1500">
                <a:solidFill>
                  <a:schemeClr val="lt1"/>
                </a:solidFill>
              </a:defRPr>
            </a:lvl3pPr>
            <a:lvl4pPr marL="1828800" lvl="3" indent="-228600" algn="l" rtl="0">
              <a:spcBef>
                <a:spcPts val="700"/>
              </a:spcBef>
              <a:spcAft>
                <a:spcPts val="0"/>
              </a:spcAft>
              <a:buSzPts val="1900"/>
              <a:buNone/>
              <a:defRPr sz="1900">
                <a:solidFill>
                  <a:schemeClr val="dk2"/>
                </a:solidFill>
                <a:latin typeface="Salesforce Sans"/>
                <a:ea typeface="Salesforce Sans"/>
                <a:cs typeface="Salesforce Sans"/>
                <a:sym typeface="Salesforce Sans"/>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75" name="Google Shape;775;p97"/>
          <p:cNvSpPr txBox="1">
            <a:spLocks noGrp="1"/>
          </p:cNvSpPr>
          <p:nvPr>
            <p:ph type="title"/>
          </p:nvPr>
        </p:nvSpPr>
        <p:spPr>
          <a:xfrm>
            <a:off x="571503" y="75075"/>
            <a:ext cx="11046000" cy="990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solidFill>
                  <a:schemeClr val="dk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76" name="Google Shape;776;p97"/>
          <p:cNvSpPr txBox="1">
            <a:spLocks noGrp="1"/>
          </p:cNvSpPr>
          <p:nvPr>
            <p:ph type="body" idx="13"/>
          </p:nvPr>
        </p:nvSpPr>
        <p:spPr>
          <a:xfrm>
            <a:off x="7439845" y="3832325"/>
            <a:ext cx="2071200" cy="850800"/>
          </a:xfrm>
          <a:prstGeom prst="rect">
            <a:avLst/>
          </a:prstGeom>
          <a:noFill/>
          <a:ln>
            <a:noFill/>
          </a:ln>
        </p:spPr>
        <p:txBody>
          <a:bodyPr spcFirstLastPara="1" wrap="square" lIns="9125" tIns="0" rIns="0" bIns="0" anchor="t" anchorCtr="0">
            <a:noAutofit/>
          </a:bodyPr>
          <a:lstStyle>
            <a:lvl1pPr marL="457200" lvl="0" indent="-304800" algn="ctr" rtl="0">
              <a:spcBef>
                <a:spcPts val="700"/>
              </a:spcBef>
              <a:spcAft>
                <a:spcPts val="0"/>
              </a:spcAft>
              <a:buSzPts val="1200"/>
              <a:buChar char="​"/>
              <a:defRPr sz="1200">
                <a:solidFill>
                  <a:schemeClr val="dk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23850" algn="l" rtl="0">
              <a:spcBef>
                <a:spcPts val="700"/>
              </a:spcBef>
              <a:spcAft>
                <a:spcPts val="0"/>
              </a:spcAft>
              <a:buSzPts val="1500"/>
              <a:buChar char="•"/>
              <a:defRPr sz="1500">
                <a:solidFill>
                  <a:schemeClr val="lt1"/>
                </a:solidFill>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77" name="Google Shape;777;p97"/>
          <p:cNvSpPr txBox="1">
            <a:spLocks noGrp="1"/>
          </p:cNvSpPr>
          <p:nvPr>
            <p:ph type="body" idx="14"/>
          </p:nvPr>
        </p:nvSpPr>
        <p:spPr>
          <a:xfrm>
            <a:off x="9756422" y="3832325"/>
            <a:ext cx="2068800" cy="850800"/>
          </a:xfrm>
          <a:prstGeom prst="rect">
            <a:avLst/>
          </a:prstGeom>
          <a:noFill/>
          <a:ln>
            <a:noFill/>
          </a:ln>
        </p:spPr>
        <p:txBody>
          <a:bodyPr spcFirstLastPara="1" wrap="square" lIns="9125" tIns="0" rIns="0" bIns="0" anchor="t" anchorCtr="0">
            <a:noAutofit/>
          </a:bodyPr>
          <a:lstStyle>
            <a:lvl1pPr marL="457200" lvl="0" indent="-304800" algn="ctr" rtl="0">
              <a:spcBef>
                <a:spcPts val="700"/>
              </a:spcBef>
              <a:spcAft>
                <a:spcPts val="0"/>
              </a:spcAft>
              <a:buSzPts val="1200"/>
              <a:buChar char="​"/>
              <a:defRPr sz="1200">
                <a:solidFill>
                  <a:schemeClr val="dk2"/>
                </a:solidFill>
              </a:defRPr>
            </a:lvl1pPr>
            <a:lvl2pPr marL="914400" lvl="1" indent="-228600" algn="ctr" rtl="0">
              <a:spcBef>
                <a:spcPts val="300"/>
              </a:spcBef>
              <a:spcAft>
                <a:spcPts val="0"/>
              </a:spcAft>
              <a:buClr>
                <a:schemeClr val="lt1"/>
              </a:buClr>
              <a:buSzPts val="1200"/>
              <a:buNone/>
              <a:defRPr sz="1200">
                <a:solidFill>
                  <a:schemeClr val="dk2"/>
                </a:solidFill>
              </a:defRPr>
            </a:lvl2pPr>
            <a:lvl3pPr marL="1371600" lvl="2" indent="-323850" algn="l" rtl="0">
              <a:spcBef>
                <a:spcPts val="700"/>
              </a:spcBef>
              <a:spcAft>
                <a:spcPts val="0"/>
              </a:spcAft>
              <a:buSzPts val="1500"/>
              <a:buChar char="•"/>
              <a:defRPr sz="1500">
                <a:solidFill>
                  <a:schemeClr val="lt1"/>
                </a:solidFill>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78" name="Google Shape;778;p97"/>
          <p:cNvSpPr txBox="1">
            <a:spLocks noGrp="1"/>
          </p:cNvSpPr>
          <p:nvPr>
            <p:ph type="body" idx="15"/>
          </p:nvPr>
        </p:nvSpPr>
        <p:spPr>
          <a:xfrm>
            <a:off x="7399764" y="3228950"/>
            <a:ext cx="2148600" cy="4983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500"/>
              <a:buNone/>
              <a:defRPr sz="1500" b="1">
                <a:solidFill>
                  <a:schemeClr val="dk2"/>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9250" algn="l" rtl="0">
              <a:spcBef>
                <a:spcPts val="700"/>
              </a:spcBef>
              <a:spcAft>
                <a:spcPts val="0"/>
              </a:spcAft>
              <a:buClr>
                <a:schemeClr val="lt1"/>
              </a:buClr>
              <a:buSzPts val="1900"/>
              <a:buChar char="•"/>
              <a:defRPr sz="1900">
                <a:solidFill>
                  <a:schemeClr val="lt1"/>
                </a:solidFill>
              </a:defRPr>
            </a:lvl3pPr>
            <a:lvl4pPr marL="1828800" lvl="3" indent="-330200" algn="l" rtl="0">
              <a:spcBef>
                <a:spcPts val="700"/>
              </a:spcBef>
              <a:spcAft>
                <a:spcPts val="0"/>
              </a:spcAft>
              <a:buClr>
                <a:schemeClr val="lt1"/>
              </a:buClr>
              <a:buSzPts val="1600"/>
              <a:buChar char="•"/>
              <a:defRPr sz="1600">
                <a:solidFill>
                  <a:schemeClr val="lt1"/>
                </a:solidFill>
              </a:defRPr>
            </a:lvl4pPr>
            <a:lvl5pPr marL="2286000" lvl="4" indent="-228600" algn="l" rtl="0">
              <a:spcBef>
                <a:spcPts val="700"/>
              </a:spcBef>
              <a:spcAft>
                <a:spcPts val="0"/>
              </a:spcAft>
              <a:buSzPts val="1500"/>
              <a:buNone/>
              <a:defRPr sz="1600">
                <a:solidFill>
                  <a:schemeClr val="lt1"/>
                </a:solidFill>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79" name="Google Shape;779;p97"/>
          <p:cNvSpPr txBox="1">
            <a:spLocks noGrp="1"/>
          </p:cNvSpPr>
          <p:nvPr>
            <p:ph type="body" idx="16"/>
          </p:nvPr>
        </p:nvSpPr>
        <p:spPr>
          <a:xfrm>
            <a:off x="9716423" y="3228950"/>
            <a:ext cx="2148600" cy="498300"/>
          </a:xfrm>
          <a:prstGeom prst="rect">
            <a:avLst/>
          </a:prstGeom>
          <a:noFill/>
          <a:ln>
            <a:noFill/>
          </a:ln>
        </p:spPr>
        <p:txBody>
          <a:bodyPr spcFirstLastPara="1" wrap="square" lIns="0" tIns="0" rIns="0" bIns="0" anchor="b" anchorCtr="0">
            <a:noAutofit/>
          </a:bodyPr>
          <a:lstStyle>
            <a:lvl1pPr marL="457200" lvl="0" indent="-228600" algn="ctr" rtl="0">
              <a:spcBef>
                <a:spcPts val="1100"/>
              </a:spcBef>
              <a:spcAft>
                <a:spcPts val="0"/>
              </a:spcAft>
              <a:buClr>
                <a:schemeClr val="lt1"/>
              </a:buClr>
              <a:buSzPts val="1500"/>
              <a:buNone/>
              <a:defRPr sz="1500" b="1">
                <a:solidFill>
                  <a:schemeClr val="dk2"/>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9250" algn="l" rtl="0">
              <a:spcBef>
                <a:spcPts val="700"/>
              </a:spcBef>
              <a:spcAft>
                <a:spcPts val="0"/>
              </a:spcAft>
              <a:buClr>
                <a:schemeClr val="lt1"/>
              </a:buClr>
              <a:buSzPts val="1900"/>
              <a:buChar char="•"/>
              <a:defRPr sz="1900">
                <a:solidFill>
                  <a:schemeClr val="lt1"/>
                </a:solidFill>
              </a:defRPr>
            </a:lvl3pPr>
            <a:lvl4pPr marL="1828800" lvl="3" indent="-330200" algn="l" rtl="0">
              <a:spcBef>
                <a:spcPts val="700"/>
              </a:spcBef>
              <a:spcAft>
                <a:spcPts val="0"/>
              </a:spcAft>
              <a:buClr>
                <a:schemeClr val="lt1"/>
              </a:buClr>
              <a:buSzPts val="1600"/>
              <a:buChar char="•"/>
              <a:defRPr sz="1600">
                <a:solidFill>
                  <a:schemeClr val="lt1"/>
                </a:solidFill>
              </a:defRPr>
            </a:lvl4pPr>
            <a:lvl5pPr marL="2286000" lvl="4" indent="-228600" algn="l" rtl="0">
              <a:spcBef>
                <a:spcPts val="700"/>
              </a:spcBef>
              <a:spcAft>
                <a:spcPts val="0"/>
              </a:spcAft>
              <a:buSzPts val="1500"/>
              <a:buNone/>
              <a:defRPr sz="1600">
                <a:solidFill>
                  <a:schemeClr val="lt1"/>
                </a:solidFill>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780" name="Google Shape;780;p97"/>
          <p:cNvSpPr>
            <a:spLocks noGrp="1"/>
          </p:cNvSpPr>
          <p:nvPr>
            <p:ph type="pic" idx="17"/>
          </p:nvPr>
        </p:nvSpPr>
        <p:spPr>
          <a:xfrm>
            <a:off x="7501906" y="1364188"/>
            <a:ext cx="1868700" cy="18648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200"/>
              <a:buFont typeface="Arial"/>
              <a:buNone/>
              <a:defRPr sz="12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781" name="Google Shape;781;p97"/>
          <p:cNvSpPr>
            <a:spLocks noGrp="1"/>
          </p:cNvSpPr>
          <p:nvPr>
            <p:ph type="pic" idx="18"/>
          </p:nvPr>
        </p:nvSpPr>
        <p:spPr>
          <a:xfrm>
            <a:off x="9825423" y="1364188"/>
            <a:ext cx="1868700" cy="18648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200"/>
              <a:buFont typeface="Arial"/>
              <a:buNone/>
              <a:defRPr sz="12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pic>
        <p:nvPicPr>
          <p:cNvPr id="782" name="Google Shape;782;p97"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Seque Slide - A">
  <p:cSld name="Seque Slide - A">
    <p:bg>
      <p:bgPr>
        <a:gradFill>
          <a:gsLst>
            <a:gs pos="0">
              <a:srgbClr val="309FFF"/>
            </a:gs>
            <a:gs pos="69000">
              <a:srgbClr val="4CC0D9"/>
            </a:gs>
            <a:gs pos="100000">
              <a:srgbClr val="68E2B3"/>
            </a:gs>
          </a:gsLst>
          <a:lin ang="5400012" scaled="0"/>
        </a:gradFill>
        <a:effectLst/>
      </p:bgPr>
    </p:bg>
    <p:spTree>
      <p:nvGrpSpPr>
        <p:cNvPr id="1" name="Shape 783"/>
        <p:cNvGrpSpPr/>
        <p:nvPr/>
      </p:nvGrpSpPr>
      <p:grpSpPr>
        <a:xfrm>
          <a:off x="0" y="0"/>
          <a:ext cx="0" cy="0"/>
          <a:chOff x="0" y="0"/>
          <a:chExt cx="0" cy="0"/>
        </a:xfrm>
      </p:grpSpPr>
      <p:pic>
        <p:nvPicPr>
          <p:cNvPr id="784" name="Google Shape;784;p9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96" y="1"/>
            <a:ext cx="12187425" cy="6856208"/>
          </a:xfrm>
          <a:prstGeom prst="rect">
            <a:avLst/>
          </a:prstGeom>
          <a:noFill/>
          <a:ln>
            <a:noFill/>
          </a:ln>
        </p:spPr>
      </p:pic>
      <p:sp>
        <p:nvSpPr>
          <p:cNvPr id="785" name="Google Shape;785;p98"/>
          <p:cNvSpPr txBox="1">
            <a:spLocks noGrp="1"/>
          </p:cNvSpPr>
          <p:nvPr>
            <p:ph type="ctrTitle"/>
          </p:nvPr>
        </p:nvSpPr>
        <p:spPr>
          <a:xfrm>
            <a:off x="578442" y="1515856"/>
            <a:ext cx="7165800" cy="111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sz="4000" b="1">
                <a:solidFill>
                  <a:schemeClr val="lt1"/>
                </a:solidFill>
                <a:latin typeface="Salesforce Sans"/>
                <a:ea typeface="Salesforce Sans"/>
                <a:cs typeface="Salesforce Sans"/>
                <a:sym typeface="Salesforce Sans"/>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86" name="Google Shape;786;p98"/>
          <p:cNvSpPr txBox="1">
            <a:spLocks noGrp="1"/>
          </p:cNvSpPr>
          <p:nvPr>
            <p:ph type="body" idx="1"/>
          </p:nvPr>
        </p:nvSpPr>
        <p:spPr>
          <a:xfrm>
            <a:off x="578442" y="2674671"/>
            <a:ext cx="7165800" cy="927300"/>
          </a:xfrm>
          <a:prstGeom prst="rect">
            <a:avLst/>
          </a:prstGeom>
          <a:noFill/>
          <a:ln>
            <a:noFill/>
          </a:ln>
        </p:spPr>
        <p:txBody>
          <a:bodyPr spcFirstLastPara="1" wrap="square" lIns="0" tIns="0" rIns="0" bIns="0" anchor="t" anchorCtr="0">
            <a:noAutofit/>
          </a:bodyPr>
          <a:lstStyle>
            <a:lvl1pPr marL="457200" lvl="0" indent="-374650" algn="l" rtl="0">
              <a:spcBef>
                <a:spcPts val="1100"/>
              </a:spcBef>
              <a:spcAft>
                <a:spcPts val="0"/>
              </a:spcAft>
              <a:buSzPts val="2300"/>
              <a:buChar char="​"/>
              <a:defRPr sz="2300" b="0" i="0">
                <a:solidFill>
                  <a:schemeClr val="lt1"/>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787" name="Google Shape;787;p98"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788" name="Google Shape;788;p98"/>
          <p:cNvSpPr txBox="1"/>
          <p:nvPr/>
        </p:nvSpPr>
        <p:spPr>
          <a:xfrm>
            <a:off x="1761565" y="-1936376"/>
            <a:ext cx="184800" cy="39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5C646A"/>
              </a:solidFill>
              <a:latin typeface="Salesforce Sans"/>
              <a:ea typeface="Salesforce Sans"/>
              <a:cs typeface="Salesforce Sans"/>
              <a:sym typeface="Salesforce Sans"/>
            </a:endParaRPr>
          </a:p>
        </p:txBody>
      </p:sp>
      <p:sp>
        <p:nvSpPr>
          <p:cNvPr id="789" name="Google Shape;789;p98"/>
          <p:cNvSpPr txBox="1"/>
          <p:nvPr/>
        </p:nvSpPr>
        <p:spPr>
          <a:xfrm>
            <a:off x="2347274" y="-1018095"/>
            <a:ext cx="184800" cy="39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5C646A"/>
              </a:solidFill>
              <a:latin typeface="Salesforce Sans"/>
              <a:ea typeface="Salesforce Sans"/>
              <a:cs typeface="Salesforce Sans"/>
              <a:sym typeface="Salesforce Sans"/>
            </a:endParaRPr>
          </a:p>
        </p:txBody>
      </p:sp>
    </p:spTree>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Segue Slide - B">
  <p:cSld name="Segue Slide - B">
    <p:spTree>
      <p:nvGrpSpPr>
        <p:cNvPr id="1" name="Shape 790"/>
        <p:cNvGrpSpPr/>
        <p:nvPr/>
      </p:nvGrpSpPr>
      <p:grpSpPr>
        <a:xfrm>
          <a:off x="0" y="0"/>
          <a:ext cx="0" cy="0"/>
          <a:chOff x="0" y="0"/>
          <a:chExt cx="0" cy="0"/>
        </a:xfrm>
      </p:grpSpPr>
      <p:pic>
        <p:nvPicPr>
          <p:cNvPr id="791" name="Google Shape;791;p9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212537" cy="6854425"/>
          </a:xfrm>
          <a:prstGeom prst="rect">
            <a:avLst/>
          </a:prstGeom>
          <a:noFill/>
          <a:ln>
            <a:noFill/>
          </a:ln>
        </p:spPr>
      </p:pic>
      <p:sp>
        <p:nvSpPr>
          <p:cNvPr id="792" name="Google Shape;792;p99"/>
          <p:cNvSpPr txBox="1">
            <a:spLocks noGrp="1"/>
          </p:cNvSpPr>
          <p:nvPr>
            <p:ph type="ctrTitle"/>
          </p:nvPr>
        </p:nvSpPr>
        <p:spPr>
          <a:xfrm>
            <a:off x="553606" y="3319453"/>
            <a:ext cx="11097600" cy="1994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sz="4000" b="1">
                <a:solidFill>
                  <a:schemeClr val="lt1"/>
                </a:solidFill>
                <a:latin typeface="Salesforce Sans"/>
                <a:ea typeface="Salesforce Sans"/>
                <a:cs typeface="Salesforce Sans"/>
                <a:sym typeface="Salesforce Sans"/>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93" name="Google Shape;793;p99"/>
          <p:cNvSpPr txBox="1">
            <a:spLocks noGrp="1"/>
          </p:cNvSpPr>
          <p:nvPr>
            <p:ph type="body" idx="1"/>
          </p:nvPr>
        </p:nvSpPr>
        <p:spPr>
          <a:xfrm>
            <a:off x="553606" y="5361683"/>
            <a:ext cx="11105100" cy="716100"/>
          </a:xfrm>
          <a:prstGeom prst="rect">
            <a:avLst/>
          </a:prstGeom>
          <a:noFill/>
          <a:ln>
            <a:noFill/>
          </a:ln>
        </p:spPr>
        <p:txBody>
          <a:bodyPr spcFirstLastPara="1" wrap="square" lIns="0" tIns="0" rIns="0" bIns="0" anchor="t" anchorCtr="0">
            <a:noAutofit/>
          </a:bodyPr>
          <a:lstStyle>
            <a:lvl1pPr marL="457200" lvl="0" indent="-374650" algn="l" rtl="0">
              <a:spcBef>
                <a:spcPts val="1100"/>
              </a:spcBef>
              <a:spcAft>
                <a:spcPts val="0"/>
              </a:spcAft>
              <a:buSzPts val="2300"/>
              <a:buChar char="​"/>
              <a:defRPr sz="2300" b="0" i="0">
                <a:solidFill>
                  <a:schemeClr val="lt1"/>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794" name="Google Shape;794;p9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6992" y="6255144"/>
            <a:ext cx="607897" cy="425497"/>
          </a:xfrm>
          <a:prstGeom prst="rect">
            <a:avLst/>
          </a:prstGeom>
          <a:noFill/>
          <a:ln>
            <a:noFill/>
          </a:ln>
        </p:spPr>
      </p:pic>
      <p:grpSp>
        <p:nvGrpSpPr>
          <p:cNvPr id="795" name="Google Shape;795;p99"/>
          <p:cNvGrpSpPr/>
          <p:nvPr/>
        </p:nvGrpSpPr>
        <p:grpSpPr>
          <a:xfrm rot="1138987" flipH="1">
            <a:off x="9090299" y="386777"/>
            <a:ext cx="646828" cy="561462"/>
            <a:chOff x="9353190" y="2922031"/>
            <a:chExt cx="770437" cy="668757"/>
          </a:xfrm>
        </p:grpSpPr>
        <p:sp>
          <p:nvSpPr>
            <p:cNvPr id="796" name="Google Shape;796;p99"/>
            <p:cNvSpPr/>
            <p:nvPr/>
          </p:nvSpPr>
          <p:spPr>
            <a:xfrm>
              <a:off x="9761332" y="3337623"/>
              <a:ext cx="161568" cy="253165"/>
            </a:xfrm>
            <a:custGeom>
              <a:avLst/>
              <a:gdLst/>
              <a:ahLst/>
              <a:cxnLst/>
              <a:rect l="l" t="t" r="r" b="b"/>
              <a:pathLst>
                <a:path w="21315" h="20233" extrusionOk="0">
                  <a:moveTo>
                    <a:pt x="20461" y="12067"/>
                  </a:moveTo>
                  <a:cubicBezTo>
                    <a:pt x="20461" y="12067"/>
                    <a:pt x="20845" y="11695"/>
                    <a:pt x="20566" y="11338"/>
                  </a:cubicBezTo>
                  <a:cubicBezTo>
                    <a:pt x="20692" y="11027"/>
                    <a:pt x="20427" y="10726"/>
                    <a:pt x="19663" y="10496"/>
                  </a:cubicBezTo>
                  <a:cubicBezTo>
                    <a:pt x="18899" y="10265"/>
                    <a:pt x="18040" y="10149"/>
                    <a:pt x="17532" y="10056"/>
                  </a:cubicBezTo>
                  <a:cubicBezTo>
                    <a:pt x="17025" y="9963"/>
                    <a:pt x="16668" y="9958"/>
                    <a:pt x="16504" y="9524"/>
                  </a:cubicBezTo>
                  <a:cubicBezTo>
                    <a:pt x="16339" y="9090"/>
                    <a:pt x="16014" y="8403"/>
                    <a:pt x="16290" y="7604"/>
                  </a:cubicBezTo>
                  <a:cubicBezTo>
                    <a:pt x="16566" y="6804"/>
                    <a:pt x="16753" y="6681"/>
                    <a:pt x="15778" y="5974"/>
                  </a:cubicBezTo>
                  <a:cubicBezTo>
                    <a:pt x="14803" y="5268"/>
                    <a:pt x="12905" y="3880"/>
                    <a:pt x="11728" y="3150"/>
                  </a:cubicBezTo>
                  <a:cubicBezTo>
                    <a:pt x="10552" y="2421"/>
                    <a:pt x="8592" y="1134"/>
                    <a:pt x="7976" y="523"/>
                  </a:cubicBezTo>
                  <a:cubicBezTo>
                    <a:pt x="7359" y="-89"/>
                    <a:pt x="6179" y="-421"/>
                    <a:pt x="7854" y="1015"/>
                  </a:cubicBezTo>
                  <a:cubicBezTo>
                    <a:pt x="7167" y="630"/>
                    <a:pt x="4620" y="-778"/>
                    <a:pt x="6964" y="1095"/>
                  </a:cubicBezTo>
                  <a:cubicBezTo>
                    <a:pt x="5783" y="672"/>
                    <a:pt x="4221" y="-64"/>
                    <a:pt x="6277" y="1487"/>
                  </a:cubicBezTo>
                  <a:cubicBezTo>
                    <a:pt x="5912" y="1608"/>
                    <a:pt x="5828" y="1688"/>
                    <a:pt x="6673" y="2236"/>
                  </a:cubicBezTo>
                  <a:cubicBezTo>
                    <a:pt x="6219" y="2257"/>
                    <a:pt x="5895" y="2148"/>
                    <a:pt x="6886" y="2802"/>
                  </a:cubicBezTo>
                  <a:cubicBezTo>
                    <a:pt x="6335" y="2848"/>
                    <a:pt x="5941" y="2966"/>
                    <a:pt x="7063" y="3580"/>
                  </a:cubicBezTo>
                  <a:cubicBezTo>
                    <a:pt x="6688" y="3736"/>
                    <a:pt x="6174" y="3661"/>
                    <a:pt x="8448" y="4893"/>
                  </a:cubicBezTo>
                  <a:cubicBezTo>
                    <a:pt x="7905" y="5012"/>
                    <a:pt x="7579" y="5101"/>
                    <a:pt x="8482" y="5655"/>
                  </a:cubicBezTo>
                  <a:cubicBezTo>
                    <a:pt x="8018" y="6000"/>
                    <a:pt x="7838" y="6196"/>
                    <a:pt x="8313" y="6106"/>
                  </a:cubicBezTo>
                  <a:cubicBezTo>
                    <a:pt x="8042" y="6310"/>
                    <a:pt x="7698" y="6650"/>
                    <a:pt x="8082" y="6567"/>
                  </a:cubicBezTo>
                  <a:cubicBezTo>
                    <a:pt x="8010" y="6704"/>
                    <a:pt x="7584" y="6927"/>
                    <a:pt x="8003" y="6920"/>
                  </a:cubicBezTo>
                  <a:cubicBezTo>
                    <a:pt x="7996" y="7136"/>
                    <a:pt x="7879" y="7321"/>
                    <a:pt x="8412" y="7237"/>
                  </a:cubicBezTo>
                  <a:cubicBezTo>
                    <a:pt x="8134" y="7657"/>
                    <a:pt x="8153" y="7786"/>
                    <a:pt x="8453" y="7783"/>
                  </a:cubicBezTo>
                  <a:cubicBezTo>
                    <a:pt x="8261" y="8213"/>
                    <a:pt x="8189" y="8350"/>
                    <a:pt x="8642" y="8329"/>
                  </a:cubicBezTo>
                  <a:cubicBezTo>
                    <a:pt x="8323" y="8690"/>
                    <a:pt x="8360" y="8857"/>
                    <a:pt x="8758" y="8920"/>
                  </a:cubicBezTo>
                  <a:cubicBezTo>
                    <a:pt x="8354" y="9362"/>
                    <a:pt x="8324" y="9557"/>
                    <a:pt x="8158" y="9611"/>
                  </a:cubicBezTo>
                  <a:cubicBezTo>
                    <a:pt x="7993" y="9664"/>
                    <a:pt x="6523" y="9787"/>
                    <a:pt x="5870" y="9876"/>
                  </a:cubicBezTo>
                  <a:cubicBezTo>
                    <a:pt x="5217" y="9964"/>
                    <a:pt x="3786" y="9965"/>
                    <a:pt x="3020" y="9933"/>
                  </a:cubicBezTo>
                  <a:cubicBezTo>
                    <a:pt x="2255" y="9901"/>
                    <a:pt x="-165" y="9916"/>
                    <a:pt x="523" y="10102"/>
                  </a:cubicBezTo>
                  <a:cubicBezTo>
                    <a:pt x="-60" y="10253"/>
                    <a:pt x="-195" y="10400"/>
                    <a:pt x="320" y="10567"/>
                  </a:cubicBezTo>
                  <a:cubicBezTo>
                    <a:pt x="282" y="10689"/>
                    <a:pt x="393" y="10720"/>
                    <a:pt x="934" y="10799"/>
                  </a:cubicBezTo>
                  <a:cubicBezTo>
                    <a:pt x="954" y="10928"/>
                    <a:pt x="1401" y="11122"/>
                    <a:pt x="2782" y="11188"/>
                  </a:cubicBezTo>
                  <a:cubicBezTo>
                    <a:pt x="4164" y="11254"/>
                    <a:pt x="6909" y="11438"/>
                    <a:pt x="8039" y="11548"/>
                  </a:cubicBezTo>
                  <a:cubicBezTo>
                    <a:pt x="9168" y="11657"/>
                    <a:pt x="10225" y="12192"/>
                    <a:pt x="10836" y="12243"/>
                  </a:cubicBezTo>
                  <a:cubicBezTo>
                    <a:pt x="10847" y="12497"/>
                    <a:pt x="10718" y="12627"/>
                    <a:pt x="11425" y="12653"/>
                  </a:cubicBezTo>
                  <a:cubicBezTo>
                    <a:pt x="11404" y="13012"/>
                    <a:pt x="11520" y="13025"/>
                    <a:pt x="11963" y="13039"/>
                  </a:cubicBezTo>
                  <a:cubicBezTo>
                    <a:pt x="11808" y="13346"/>
                    <a:pt x="12029" y="13498"/>
                    <a:pt x="12635" y="13566"/>
                  </a:cubicBezTo>
                  <a:cubicBezTo>
                    <a:pt x="12534" y="13988"/>
                    <a:pt x="12696" y="14043"/>
                    <a:pt x="12929" y="14160"/>
                  </a:cubicBezTo>
                  <a:cubicBezTo>
                    <a:pt x="13162" y="14276"/>
                    <a:pt x="12599" y="14556"/>
                    <a:pt x="13450" y="14598"/>
                  </a:cubicBezTo>
                  <a:cubicBezTo>
                    <a:pt x="13670" y="14659"/>
                    <a:pt x="13139" y="15123"/>
                    <a:pt x="14133" y="15090"/>
                  </a:cubicBezTo>
                  <a:cubicBezTo>
                    <a:pt x="14074" y="15282"/>
                    <a:pt x="14031" y="15422"/>
                    <a:pt x="14702" y="15372"/>
                  </a:cubicBezTo>
                  <a:cubicBezTo>
                    <a:pt x="14615" y="15560"/>
                    <a:pt x="14606" y="15975"/>
                    <a:pt x="14950" y="15923"/>
                  </a:cubicBezTo>
                  <a:cubicBezTo>
                    <a:pt x="15294" y="15872"/>
                    <a:pt x="15294" y="15872"/>
                    <a:pt x="15294" y="15872"/>
                  </a:cubicBezTo>
                  <a:cubicBezTo>
                    <a:pt x="15294" y="15872"/>
                    <a:pt x="14773" y="16499"/>
                    <a:pt x="14749" y="16768"/>
                  </a:cubicBezTo>
                  <a:cubicBezTo>
                    <a:pt x="14727" y="17036"/>
                    <a:pt x="14874" y="17233"/>
                    <a:pt x="15387" y="17020"/>
                  </a:cubicBezTo>
                  <a:cubicBezTo>
                    <a:pt x="15337" y="17087"/>
                    <a:pt x="15679" y="16945"/>
                    <a:pt x="15470" y="17427"/>
                  </a:cubicBezTo>
                  <a:cubicBezTo>
                    <a:pt x="15263" y="17910"/>
                    <a:pt x="15635" y="17861"/>
                    <a:pt x="16109" y="17680"/>
                  </a:cubicBezTo>
                  <a:cubicBezTo>
                    <a:pt x="16049" y="17872"/>
                    <a:pt x="15899" y="18650"/>
                    <a:pt x="16563" y="18526"/>
                  </a:cubicBezTo>
                  <a:cubicBezTo>
                    <a:pt x="16404" y="18851"/>
                    <a:pt x="16493" y="19530"/>
                    <a:pt x="17198" y="18887"/>
                  </a:cubicBezTo>
                  <a:cubicBezTo>
                    <a:pt x="17078" y="19469"/>
                    <a:pt x="16900" y="20822"/>
                    <a:pt x="18025" y="19396"/>
                  </a:cubicBezTo>
                  <a:cubicBezTo>
                    <a:pt x="18104" y="20109"/>
                    <a:pt x="18180" y="20732"/>
                    <a:pt x="18962" y="19646"/>
                  </a:cubicBezTo>
                  <a:cubicBezTo>
                    <a:pt x="19494" y="19562"/>
                    <a:pt x="19894" y="19715"/>
                    <a:pt x="20370" y="18559"/>
                  </a:cubicBezTo>
                  <a:cubicBezTo>
                    <a:pt x="20845" y="17403"/>
                    <a:pt x="21405" y="15877"/>
                    <a:pt x="21303" y="14853"/>
                  </a:cubicBezTo>
                  <a:cubicBezTo>
                    <a:pt x="21200" y="13830"/>
                    <a:pt x="21168" y="13646"/>
                    <a:pt x="20279" y="13238"/>
                  </a:cubicBezTo>
                  <a:cubicBezTo>
                    <a:pt x="19391" y="12831"/>
                    <a:pt x="18756" y="12470"/>
                    <a:pt x="18681" y="12425"/>
                  </a:cubicBezTo>
                  <a:cubicBezTo>
                    <a:pt x="18605" y="12381"/>
                    <a:pt x="18320" y="12240"/>
                    <a:pt x="18790" y="12167"/>
                  </a:cubicBezTo>
                  <a:cubicBezTo>
                    <a:pt x="19260" y="12094"/>
                    <a:pt x="19809" y="11957"/>
                    <a:pt x="19941" y="11918"/>
                  </a:cubicBezTo>
                  <a:cubicBezTo>
                    <a:pt x="20072" y="11878"/>
                    <a:pt x="20342" y="11873"/>
                    <a:pt x="20461" y="12067"/>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spcBef>
                  <a:spcPts val="0"/>
                </a:spcBef>
                <a:spcAft>
                  <a:spcPts val="0"/>
                </a:spcAft>
                <a:buNone/>
              </a:pPr>
              <a:endParaRPr sz="700">
                <a:solidFill>
                  <a:schemeClr val="dk1"/>
                </a:solidFill>
                <a:latin typeface="Salesforce Sans"/>
                <a:ea typeface="Salesforce Sans"/>
                <a:cs typeface="Salesforce Sans"/>
                <a:sym typeface="Salesforce Sans"/>
              </a:endParaRPr>
            </a:p>
          </p:txBody>
        </p:sp>
        <p:sp>
          <p:nvSpPr>
            <p:cNvPr id="797" name="Google Shape;797;p99"/>
            <p:cNvSpPr/>
            <p:nvPr/>
          </p:nvSpPr>
          <p:spPr>
            <a:xfrm>
              <a:off x="9904770" y="2922031"/>
              <a:ext cx="218856" cy="287677"/>
            </a:xfrm>
            <a:custGeom>
              <a:avLst/>
              <a:gdLst/>
              <a:ahLst/>
              <a:cxnLst/>
              <a:rect l="l" t="t" r="r" b="b"/>
              <a:pathLst>
                <a:path w="21331" h="21110" extrusionOk="0">
                  <a:moveTo>
                    <a:pt x="20274" y="8685"/>
                  </a:moveTo>
                  <a:cubicBezTo>
                    <a:pt x="20274" y="8685"/>
                    <a:pt x="19417" y="8463"/>
                    <a:pt x="18863" y="8584"/>
                  </a:cubicBezTo>
                  <a:cubicBezTo>
                    <a:pt x="18309" y="8705"/>
                    <a:pt x="18175" y="7464"/>
                    <a:pt x="16084" y="7899"/>
                  </a:cubicBezTo>
                  <a:cubicBezTo>
                    <a:pt x="13992" y="8334"/>
                    <a:pt x="12950" y="8970"/>
                    <a:pt x="12223" y="8267"/>
                  </a:cubicBezTo>
                  <a:cubicBezTo>
                    <a:pt x="11495" y="7565"/>
                    <a:pt x="11292" y="6964"/>
                    <a:pt x="11333" y="6179"/>
                  </a:cubicBezTo>
                  <a:cubicBezTo>
                    <a:pt x="11375" y="5396"/>
                    <a:pt x="10739" y="4932"/>
                    <a:pt x="9143" y="4053"/>
                  </a:cubicBezTo>
                  <a:cubicBezTo>
                    <a:pt x="7546" y="3174"/>
                    <a:pt x="4874" y="1131"/>
                    <a:pt x="4354" y="448"/>
                  </a:cubicBezTo>
                  <a:cubicBezTo>
                    <a:pt x="3833" y="-235"/>
                    <a:pt x="3857" y="-25"/>
                    <a:pt x="3855" y="342"/>
                  </a:cubicBezTo>
                  <a:cubicBezTo>
                    <a:pt x="3853" y="708"/>
                    <a:pt x="3673" y="833"/>
                    <a:pt x="3704" y="1063"/>
                  </a:cubicBezTo>
                  <a:cubicBezTo>
                    <a:pt x="3736" y="1293"/>
                    <a:pt x="3562" y="1288"/>
                    <a:pt x="3597" y="1603"/>
                  </a:cubicBezTo>
                  <a:cubicBezTo>
                    <a:pt x="3633" y="1919"/>
                    <a:pt x="3377" y="1996"/>
                    <a:pt x="3416" y="2396"/>
                  </a:cubicBezTo>
                  <a:cubicBezTo>
                    <a:pt x="3456" y="2796"/>
                    <a:pt x="3268" y="2752"/>
                    <a:pt x="3374" y="3030"/>
                  </a:cubicBezTo>
                  <a:cubicBezTo>
                    <a:pt x="3481" y="3308"/>
                    <a:pt x="3302" y="3433"/>
                    <a:pt x="3374" y="3697"/>
                  </a:cubicBezTo>
                  <a:cubicBezTo>
                    <a:pt x="3447" y="3961"/>
                    <a:pt x="3247" y="3962"/>
                    <a:pt x="3309" y="4271"/>
                  </a:cubicBezTo>
                  <a:cubicBezTo>
                    <a:pt x="3370" y="4580"/>
                    <a:pt x="3387" y="4771"/>
                    <a:pt x="3602" y="4960"/>
                  </a:cubicBezTo>
                  <a:cubicBezTo>
                    <a:pt x="3819" y="5150"/>
                    <a:pt x="3449" y="5230"/>
                    <a:pt x="3869" y="5505"/>
                  </a:cubicBezTo>
                  <a:cubicBezTo>
                    <a:pt x="4289" y="5779"/>
                    <a:pt x="4139" y="5833"/>
                    <a:pt x="4347" y="6003"/>
                  </a:cubicBezTo>
                  <a:cubicBezTo>
                    <a:pt x="4555" y="6173"/>
                    <a:pt x="4537" y="6349"/>
                    <a:pt x="4632" y="6522"/>
                  </a:cubicBezTo>
                  <a:cubicBezTo>
                    <a:pt x="4728" y="6695"/>
                    <a:pt x="4416" y="7000"/>
                    <a:pt x="4723" y="7127"/>
                  </a:cubicBezTo>
                  <a:cubicBezTo>
                    <a:pt x="4953" y="7356"/>
                    <a:pt x="5024" y="7986"/>
                    <a:pt x="5196" y="8358"/>
                  </a:cubicBezTo>
                  <a:cubicBezTo>
                    <a:pt x="5368" y="8729"/>
                    <a:pt x="5643" y="9444"/>
                    <a:pt x="5768" y="9697"/>
                  </a:cubicBezTo>
                  <a:cubicBezTo>
                    <a:pt x="5893" y="9950"/>
                    <a:pt x="6326" y="10479"/>
                    <a:pt x="6140" y="10735"/>
                  </a:cubicBezTo>
                  <a:cubicBezTo>
                    <a:pt x="5952" y="10991"/>
                    <a:pt x="5619" y="11537"/>
                    <a:pt x="5183" y="11891"/>
                  </a:cubicBezTo>
                  <a:cubicBezTo>
                    <a:pt x="4747" y="12244"/>
                    <a:pt x="2955" y="13604"/>
                    <a:pt x="2443" y="13909"/>
                  </a:cubicBezTo>
                  <a:cubicBezTo>
                    <a:pt x="1932" y="14214"/>
                    <a:pt x="62" y="15225"/>
                    <a:pt x="6" y="15452"/>
                  </a:cubicBezTo>
                  <a:cubicBezTo>
                    <a:pt x="-49" y="15680"/>
                    <a:pt x="308" y="16162"/>
                    <a:pt x="906" y="15859"/>
                  </a:cubicBezTo>
                  <a:cubicBezTo>
                    <a:pt x="1504" y="15556"/>
                    <a:pt x="2198" y="15426"/>
                    <a:pt x="3351" y="15154"/>
                  </a:cubicBezTo>
                  <a:cubicBezTo>
                    <a:pt x="4503" y="14881"/>
                    <a:pt x="5133" y="14657"/>
                    <a:pt x="5690" y="14471"/>
                  </a:cubicBezTo>
                  <a:cubicBezTo>
                    <a:pt x="6246" y="14285"/>
                    <a:pt x="7156" y="14194"/>
                    <a:pt x="7981" y="14036"/>
                  </a:cubicBezTo>
                  <a:cubicBezTo>
                    <a:pt x="8807" y="13877"/>
                    <a:pt x="8825" y="13701"/>
                    <a:pt x="9429" y="14086"/>
                  </a:cubicBezTo>
                  <a:cubicBezTo>
                    <a:pt x="10036" y="14471"/>
                    <a:pt x="10751" y="15068"/>
                    <a:pt x="11227" y="15265"/>
                  </a:cubicBezTo>
                  <a:cubicBezTo>
                    <a:pt x="11703" y="15463"/>
                    <a:pt x="12081" y="15553"/>
                    <a:pt x="11813" y="15675"/>
                  </a:cubicBezTo>
                  <a:cubicBezTo>
                    <a:pt x="11546" y="15798"/>
                    <a:pt x="11679" y="15920"/>
                    <a:pt x="12049" y="16140"/>
                  </a:cubicBezTo>
                  <a:cubicBezTo>
                    <a:pt x="12420" y="16361"/>
                    <a:pt x="12240" y="16336"/>
                    <a:pt x="12373" y="16608"/>
                  </a:cubicBezTo>
                  <a:cubicBezTo>
                    <a:pt x="12506" y="16881"/>
                    <a:pt x="12925" y="16854"/>
                    <a:pt x="13088" y="17055"/>
                  </a:cubicBezTo>
                  <a:cubicBezTo>
                    <a:pt x="13251" y="17256"/>
                    <a:pt x="13127" y="17305"/>
                    <a:pt x="13362" y="17469"/>
                  </a:cubicBezTo>
                  <a:cubicBezTo>
                    <a:pt x="13596" y="17633"/>
                    <a:pt x="13966" y="18370"/>
                    <a:pt x="14199" y="18384"/>
                  </a:cubicBezTo>
                  <a:cubicBezTo>
                    <a:pt x="14434" y="18397"/>
                    <a:pt x="14337" y="18741"/>
                    <a:pt x="14829" y="18978"/>
                  </a:cubicBezTo>
                  <a:cubicBezTo>
                    <a:pt x="15320" y="19216"/>
                    <a:pt x="15563" y="19550"/>
                    <a:pt x="15918" y="19580"/>
                  </a:cubicBezTo>
                  <a:cubicBezTo>
                    <a:pt x="16273" y="19610"/>
                    <a:pt x="16478" y="19996"/>
                    <a:pt x="17045" y="20131"/>
                  </a:cubicBezTo>
                  <a:cubicBezTo>
                    <a:pt x="17612" y="20266"/>
                    <a:pt x="17341" y="20454"/>
                    <a:pt x="18066" y="20554"/>
                  </a:cubicBezTo>
                  <a:cubicBezTo>
                    <a:pt x="18790" y="20654"/>
                    <a:pt x="18847" y="20728"/>
                    <a:pt x="19440" y="20857"/>
                  </a:cubicBezTo>
                  <a:cubicBezTo>
                    <a:pt x="20033" y="20986"/>
                    <a:pt x="20255" y="21045"/>
                    <a:pt x="20655" y="21044"/>
                  </a:cubicBezTo>
                  <a:cubicBezTo>
                    <a:pt x="21055" y="21043"/>
                    <a:pt x="21551" y="21365"/>
                    <a:pt x="21227" y="20596"/>
                  </a:cubicBezTo>
                  <a:cubicBezTo>
                    <a:pt x="20902" y="19828"/>
                    <a:pt x="20292" y="17873"/>
                    <a:pt x="19547" y="16528"/>
                  </a:cubicBezTo>
                  <a:cubicBezTo>
                    <a:pt x="18801" y="15184"/>
                    <a:pt x="17894" y="14091"/>
                    <a:pt x="16994" y="13534"/>
                  </a:cubicBezTo>
                  <a:cubicBezTo>
                    <a:pt x="16093" y="12977"/>
                    <a:pt x="15142" y="12065"/>
                    <a:pt x="15043" y="11958"/>
                  </a:cubicBezTo>
                  <a:cubicBezTo>
                    <a:pt x="14945" y="11850"/>
                    <a:pt x="14978" y="11713"/>
                    <a:pt x="15388" y="11516"/>
                  </a:cubicBezTo>
                  <a:cubicBezTo>
                    <a:pt x="15798" y="11319"/>
                    <a:pt x="16508" y="10712"/>
                    <a:pt x="16726" y="10535"/>
                  </a:cubicBezTo>
                  <a:cubicBezTo>
                    <a:pt x="16945" y="10359"/>
                    <a:pt x="17752" y="9559"/>
                    <a:pt x="18169" y="9381"/>
                  </a:cubicBezTo>
                  <a:cubicBezTo>
                    <a:pt x="18587" y="9204"/>
                    <a:pt x="19103" y="8984"/>
                    <a:pt x="19664" y="8883"/>
                  </a:cubicBezTo>
                  <a:cubicBezTo>
                    <a:pt x="20225" y="8782"/>
                    <a:pt x="20274" y="8685"/>
                    <a:pt x="20274" y="8685"/>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spcBef>
                  <a:spcPts val="0"/>
                </a:spcBef>
                <a:spcAft>
                  <a:spcPts val="0"/>
                </a:spcAft>
                <a:buNone/>
              </a:pPr>
              <a:endParaRPr sz="700">
                <a:solidFill>
                  <a:schemeClr val="dk1"/>
                </a:solidFill>
                <a:latin typeface="Salesforce Sans"/>
                <a:ea typeface="Salesforce Sans"/>
                <a:cs typeface="Salesforce Sans"/>
                <a:sym typeface="Salesforce Sans"/>
              </a:endParaRPr>
            </a:p>
          </p:txBody>
        </p:sp>
        <p:sp>
          <p:nvSpPr>
            <p:cNvPr id="798" name="Google Shape;798;p99"/>
            <p:cNvSpPr/>
            <p:nvPr/>
          </p:nvSpPr>
          <p:spPr>
            <a:xfrm rot="-900194">
              <a:off x="9383188" y="3277074"/>
              <a:ext cx="161587" cy="253187"/>
            </a:xfrm>
            <a:custGeom>
              <a:avLst/>
              <a:gdLst/>
              <a:ahLst/>
              <a:cxnLst/>
              <a:rect l="l" t="t" r="r" b="b"/>
              <a:pathLst>
                <a:path w="21315" h="20233" extrusionOk="0">
                  <a:moveTo>
                    <a:pt x="20461" y="12067"/>
                  </a:moveTo>
                  <a:cubicBezTo>
                    <a:pt x="20461" y="12067"/>
                    <a:pt x="20845" y="11695"/>
                    <a:pt x="20566" y="11338"/>
                  </a:cubicBezTo>
                  <a:cubicBezTo>
                    <a:pt x="20692" y="11027"/>
                    <a:pt x="20427" y="10726"/>
                    <a:pt x="19663" y="10496"/>
                  </a:cubicBezTo>
                  <a:cubicBezTo>
                    <a:pt x="18899" y="10265"/>
                    <a:pt x="18040" y="10149"/>
                    <a:pt x="17532" y="10056"/>
                  </a:cubicBezTo>
                  <a:cubicBezTo>
                    <a:pt x="17025" y="9963"/>
                    <a:pt x="16668" y="9958"/>
                    <a:pt x="16504" y="9524"/>
                  </a:cubicBezTo>
                  <a:cubicBezTo>
                    <a:pt x="16339" y="9090"/>
                    <a:pt x="16014" y="8403"/>
                    <a:pt x="16290" y="7604"/>
                  </a:cubicBezTo>
                  <a:cubicBezTo>
                    <a:pt x="16566" y="6804"/>
                    <a:pt x="16753" y="6681"/>
                    <a:pt x="15778" y="5974"/>
                  </a:cubicBezTo>
                  <a:cubicBezTo>
                    <a:pt x="14803" y="5268"/>
                    <a:pt x="12905" y="3880"/>
                    <a:pt x="11728" y="3150"/>
                  </a:cubicBezTo>
                  <a:cubicBezTo>
                    <a:pt x="10552" y="2421"/>
                    <a:pt x="8592" y="1134"/>
                    <a:pt x="7976" y="523"/>
                  </a:cubicBezTo>
                  <a:cubicBezTo>
                    <a:pt x="7359" y="-89"/>
                    <a:pt x="6179" y="-421"/>
                    <a:pt x="7854" y="1015"/>
                  </a:cubicBezTo>
                  <a:cubicBezTo>
                    <a:pt x="7167" y="630"/>
                    <a:pt x="4620" y="-778"/>
                    <a:pt x="6964" y="1095"/>
                  </a:cubicBezTo>
                  <a:cubicBezTo>
                    <a:pt x="5783" y="672"/>
                    <a:pt x="4221" y="-64"/>
                    <a:pt x="6277" y="1487"/>
                  </a:cubicBezTo>
                  <a:cubicBezTo>
                    <a:pt x="5912" y="1608"/>
                    <a:pt x="5828" y="1688"/>
                    <a:pt x="6673" y="2236"/>
                  </a:cubicBezTo>
                  <a:cubicBezTo>
                    <a:pt x="6219" y="2257"/>
                    <a:pt x="5895" y="2148"/>
                    <a:pt x="6886" y="2802"/>
                  </a:cubicBezTo>
                  <a:cubicBezTo>
                    <a:pt x="6335" y="2848"/>
                    <a:pt x="5941" y="2966"/>
                    <a:pt x="7063" y="3580"/>
                  </a:cubicBezTo>
                  <a:cubicBezTo>
                    <a:pt x="6688" y="3736"/>
                    <a:pt x="6174" y="3661"/>
                    <a:pt x="8448" y="4893"/>
                  </a:cubicBezTo>
                  <a:cubicBezTo>
                    <a:pt x="7905" y="5012"/>
                    <a:pt x="7579" y="5101"/>
                    <a:pt x="8482" y="5655"/>
                  </a:cubicBezTo>
                  <a:cubicBezTo>
                    <a:pt x="8018" y="6000"/>
                    <a:pt x="7838" y="6196"/>
                    <a:pt x="8313" y="6106"/>
                  </a:cubicBezTo>
                  <a:cubicBezTo>
                    <a:pt x="8042" y="6310"/>
                    <a:pt x="7698" y="6650"/>
                    <a:pt x="8082" y="6567"/>
                  </a:cubicBezTo>
                  <a:cubicBezTo>
                    <a:pt x="8010" y="6704"/>
                    <a:pt x="7584" y="6927"/>
                    <a:pt x="8003" y="6920"/>
                  </a:cubicBezTo>
                  <a:cubicBezTo>
                    <a:pt x="7996" y="7136"/>
                    <a:pt x="7879" y="7321"/>
                    <a:pt x="8412" y="7237"/>
                  </a:cubicBezTo>
                  <a:cubicBezTo>
                    <a:pt x="8134" y="7657"/>
                    <a:pt x="8153" y="7786"/>
                    <a:pt x="8453" y="7783"/>
                  </a:cubicBezTo>
                  <a:cubicBezTo>
                    <a:pt x="8261" y="8213"/>
                    <a:pt x="8189" y="8350"/>
                    <a:pt x="8642" y="8329"/>
                  </a:cubicBezTo>
                  <a:cubicBezTo>
                    <a:pt x="8323" y="8690"/>
                    <a:pt x="8360" y="8857"/>
                    <a:pt x="8758" y="8920"/>
                  </a:cubicBezTo>
                  <a:cubicBezTo>
                    <a:pt x="8354" y="9362"/>
                    <a:pt x="8324" y="9557"/>
                    <a:pt x="8158" y="9611"/>
                  </a:cubicBezTo>
                  <a:cubicBezTo>
                    <a:pt x="7993" y="9664"/>
                    <a:pt x="6523" y="9787"/>
                    <a:pt x="5870" y="9876"/>
                  </a:cubicBezTo>
                  <a:cubicBezTo>
                    <a:pt x="5217" y="9964"/>
                    <a:pt x="3786" y="9965"/>
                    <a:pt x="3020" y="9933"/>
                  </a:cubicBezTo>
                  <a:cubicBezTo>
                    <a:pt x="2255" y="9901"/>
                    <a:pt x="-165" y="9916"/>
                    <a:pt x="523" y="10102"/>
                  </a:cubicBezTo>
                  <a:cubicBezTo>
                    <a:pt x="-60" y="10253"/>
                    <a:pt x="-195" y="10400"/>
                    <a:pt x="320" y="10567"/>
                  </a:cubicBezTo>
                  <a:cubicBezTo>
                    <a:pt x="282" y="10689"/>
                    <a:pt x="393" y="10720"/>
                    <a:pt x="934" y="10799"/>
                  </a:cubicBezTo>
                  <a:cubicBezTo>
                    <a:pt x="954" y="10928"/>
                    <a:pt x="1401" y="11122"/>
                    <a:pt x="2782" y="11188"/>
                  </a:cubicBezTo>
                  <a:cubicBezTo>
                    <a:pt x="4164" y="11254"/>
                    <a:pt x="6909" y="11438"/>
                    <a:pt x="8039" y="11548"/>
                  </a:cubicBezTo>
                  <a:cubicBezTo>
                    <a:pt x="9168" y="11657"/>
                    <a:pt x="10225" y="12192"/>
                    <a:pt x="10836" y="12243"/>
                  </a:cubicBezTo>
                  <a:cubicBezTo>
                    <a:pt x="10847" y="12497"/>
                    <a:pt x="10718" y="12627"/>
                    <a:pt x="11425" y="12653"/>
                  </a:cubicBezTo>
                  <a:cubicBezTo>
                    <a:pt x="11404" y="13012"/>
                    <a:pt x="11520" y="13025"/>
                    <a:pt x="11963" y="13039"/>
                  </a:cubicBezTo>
                  <a:cubicBezTo>
                    <a:pt x="11808" y="13346"/>
                    <a:pt x="12029" y="13498"/>
                    <a:pt x="12635" y="13566"/>
                  </a:cubicBezTo>
                  <a:cubicBezTo>
                    <a:pt x="12534" y="13988"/>
                    <a:pt x="12696" y="14043"/>
                    <a:pt x="12929" y="14160"/>
                  </a:cubicBezTo>
                  <a:cubicBezTo>
                    <a:pt x="13162" y="14276"/>
                    <a:pt x="12599" y="14556"/>
                    <a:pt x="13450" y="14598"/>
                  </a:cubicBezTo>
                  <a:cubicBezTo>
                    <a:pt x="13670" y="14659"/>
                    <a:pt x="13139" y="15123"/>
                    <a:pt x="14133" y="15090"/>
                  </a:cubicBezTo>
                  <a:cubicBezTo>
                    <a:pt x="14074" y="15282"/>
                    <a:pt x="14031" y="15422"/>
                    <a:pt x="14702" y="15372"/>
                  </a:cubicBezTo>
                  <a:cubicBezTo>
                    <a:pt x="14615" y="15560"/>
                    <a:pt x="14606" y="15975"/>
                    <a:pt x="14950" y="15923"/>
                  </a:cubicBezTo>
                  <a:cubicBezTo>
                    <a:pt x="15294" y="15872"/>
                    <a:pt x="15294" y="15872"/>
                    <a:pt x="15294" y="15872"/>
                  </a:cubicBezTo>
                  <a:cubicBezTo>
                    <a:pt x="15294" y="15872"/>
                    <a:pt x="14773" y="16499"/>
                    <a:pt x="14749" y="16768"/>
                  </a:cubicBezTo>
                  <a:cubicBezTo>
                    <a:pt x="14727" y="17036"/>
                    <a:pt x="14874" y="17233"/>
                    <a:pt x="15387" y="17020"/>
                  </a:cubicBezTo>
                  <a:cubicBezTo>
                    <a:pt x="15337" y="17087"/>
                    <a:pt x="15679" y="16945"/>
                    <a:pt x="15470" y="17427"/>
                  </a:cubicBezTo>
                  <a:cubicBezTo>
                    <a:pt x="15263" y="17910"/>
                    <a:pt x="15635" y="17861"/>
                    <a:pt x="16109" y="17680"/>
                  </a:cubicBezTo>
                  <a:cubicBezTo>
                    <a:pt x="16049" y="17872"/>
                    <a:pt x="15899" y="18650"/>
                    <a:pt x="16563" y="18526"/>
                  </a:cubicBezTo>
                  <a:cubicBezTo>
                    <a:pt x="16404" y="18851"/>
                    <a:pt x="16493" y="19530"/>
                    <a:pt x="17198" y="18887"/>
                  </a:cubicBezTo>
                  <a:cubicBezTo>
                    <a:pt x="17078" y="19469"/>
                    <a:pt x="16900" y="20822"/>
                    <a:pt x="18025" y="19396"/>
                  </a:cubicBezTo>
                  <a:cubicBezTo>
                    <a:pt x="18104" y="20109"/>
                    <a:pt x="18180" y="20732"/>
                    <a:pt x="18962" y="19646"/>
                  </a:cubicBezTo>
                  <a:cubicBezTo>
                    <a:pt x="19494" y="19562"/>
                    <a:pt x="19894" y="19715"/>
                    <a:pt x="20370" y="18559"/>
                  </a:cubicBezTo>
                  <a:cubicBezTo>
                    <a:pt x="20845" y="17403"/>
                    <a:pt x="21405" y="15877"/>
                    <a:pt x="21303" y="14853"/>
                  </a:cubicBezTo>
                  <a:cubicBezTo>
                    <a:pt x="21200" y="13830"/>
                    <a:pt x="21168" y="13646"/>
                    <a:pt x="20279" y="13238"/>
                  </a:cubicBezTo>
                  <a:cubicBezTo>
                    <a:pt x="19391" y="12831"/>
                    <a:pt x="18756" y="12470"/>
                    <a:pt x="18681" y="12425"/>
                  </a:cubicBezTo>
                  <a:cubicBezTo>
                    <a:pt x="18605" y="12381"/>
                    <a:pt x="18320" y="12240"/>
                    <a:pt x="18790" y="12167"/>
                  </a:cubicBezTo>
                  <a:cubicBezTo>
                    <a:pt x="19260" y="12094"/>
                    <a:pt x="19809" y="11957"/>
                    <a:pt x="19941" y="11918"/>
                  </a:cubicBezTo>
                  <a:cubicBezTo>
                    <a:pt x="20072" y="11878"/>
                    <a:pt x="20342" y="11873"/>
                    <a:pt x="20461" y="12067"/>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spcBef>
                  <a:spcPts val="0"/>
                </a:spcBef>
                <a:spcAft>
                  <a:spcPts val="0"/>
                </a:spcAft>
                <a:buNone/>
              </a:pPr>
              <a:endParaRPr sz="700">
                <a:solidFill>
                  <a:schemeClr val="dk1"/>
                </a:solidFill>
                <a:latin typeface="Salesforce Sans"/>
                <a:ea typeface="Salesforce Sans"/>
                <a:cs typeface="Salesforce Sans"/>
                <a:sym typeface="Salesforce Sans"/>
              </a:endParaRPr>
            </a:p>
          </p:txBody>
        </p:sp>
      </p:grpSp>
      <p:grpSp>
        <p:nvGrpSpPr>
          <p:cNvPr id="799" name="Google Shape;799;p99"/>
          <p:cNvGrpSpPr/>
          <p:nvPr/>
        </p:nvGrpSpPr>
        <p:grpSpPr>
          <a:xfrm>
            <a:off x="6994667" y="974149"/>
            <a:ext cx="867243" cy="685422"/>
            <a:chOff x="6772189" y="1104230"/>
            <a:chExt cx="946979" cy="748522"/>
          </a:xfrm>
        </p:grpSpPr>
        <p:sp>
          <p:nvSpPr>
            <p:cNvPr id="800" name="Google Shape;800;p99"/>
            <p:cNvSpPr/>
            <p:nvPr/>
          </p:nvSpPr>
          <p:spPr>
            <a:xfrm flipH="1">
              <a:off x="6772189" y="1839522"/>
              <a:ext cx="917568" cy="13230"/>
            </a:xfrm>
            <a:custGeom>
              <a:avLst/>
              <a:gdLst/>
              <a:ahLst/>
              <a:cxnLst/>
              <a:rect l="l" t="t" r="r" b="b"/>
              <a:pathLst>
                <a:path w="21600" h="21600" extrusionOk="0">
                  <a:moveTo>
                    <a:pt x="0" y="10818"/>
                  </a:moveTo>
                  <a:cubicBezTo>
                    <a:pt x="0" y="16745"/>
                    <a:pt x="1498" y="21600"/>
                    <a:pt x="3346" y="21600"/>
                  </a:cubicBezTo>
                  <a:cubicBezTo>
                    <a:pt x="5194" y="21600"/>
                    <a:pt x="21600" y="13413"/>
                    <a:pt x="21600" y="7528"/>
                  </a:cubicBezTo>
                  <a:cubicBezTo>
                    <a:pt x="21600" y="1562"/>
                    <a:pt x="5194" y="0"/>
                    <a:pt x="3346" y="0"/>
                  </a:cubicBezTo>
                  <a:cubicBezTo>
                    <a:pt x="1498" y="0"/>
                    <a:pt x="0" y="4854"/>
                    <a:pt x="0" y="10818"/>
                  </a:cubicBezTo>
                </a:path>
              </a:pathLst>
            </a:custGeom>
            <a:solidFill>
              <a:srgbClr val="3E6E84"/>
            </a:solidFill>
            <a:ln>
              <a:noFill/>
            </a:ln>
          </p:spPr>
          <p:txBody>
            <a:bodyPr spcFirstLastPara="1" wrap="square" lIns="9500" tIns="9500" rIns="9500" bIns="9500" anchor="ctr" anchorCtr="0">
              <a:noAutofit/>
            </a:bodyPr>
            <a:lstStyle/>
            <a:p>
              <a:pPr marL="0" marR="0" lvl="0" indent="0" algn="l" rtl="0">
                <a:spcBef>
                  <a:spcPts val="0"/>
                </a:spcBef>
                <a:spcAft>
                  <a:spcPts val="0"/>
                </a:spcAft>
                <a:buNone/>
              </a:pPr>
              <a:endParaRPr sz="700">
                <a:solidFill>
                  <a:schemeClr val="dk1"/>
                </a:solidFill>
                <a:latin typeface="Salesforce Sans"/>
                <a:ea typeface="Salesforce Sans"/>
                <a:cs typeface="Salesforce Sans"/>
                <a:sym typeface="Salesforce Sans"/>
              </a:endParaRPr>
            </a:p>
          </p:txBody>
        </p:sp>
        <p:sp>
          <p:nvSpPr>
            <p:cNvPr id="801" name="Google Shape;801;p99"/>
            <p:cNvSpPr/>
            <p:nvPr/>
          </p:nvSpPr>
          <p:spPr>
            <a:xfrm flipH="1">
              <a:off x="7197136" y="1104230"/>
              <a:ext cx="522032" cy="727509"/>
            </a:xfrm>
            <a:custGeom>
              <a:avLst/>
              <a:gdLst/>
              <a:ahLst/>
              <a:cxnLst/>
              <a:rect l="l" t="t" r="r" b="b"/>
              <a:pathLst>
                <a:path w="21556" h="21591" extrusionOk="0">
                  <a:moveTo>
                    <a:pt x="19294" y="18284"/>
                  </a:moveTo>
                  <a:lnTo>
                    <a:pt x="19212" y="18228"/>
                  </a:lnTo>
                  <a:lnTo>
                    <a:pt x="19222" y="18160"/>
                  </a:lnTo>
                  <a:lnTo>
                    <a:pt x="19221" y="18119"/>
                  </a:lnTo>
                  <a:lnTo>
                    <a:pt x="19341" y="18314"/>
                  </a:lnTo>
                  <a:lnTo>
                    <a:pt x="19294" y="18284"/>
                  </a:lnTo>
                  <a:moveTo>
                    <a:pt x="18646" y="18449"/>
                  </a:moveTo>
                  <a:lnTo>
                    <a:pt x="18640" y="18453"/>
                  </a:lnTo>
                  <a:lnTo>
                    <a:pt x="18631" y="18444"/>
                  </a:lnTo>
                  <a:lnTo>
                    <a:pt x="18562" y="18502"/>
                  </a:lnTo>
                  <a:lnTo>
                    <a:pt x="18475" y="18648"/>
                  </a:lnTo>
                  <a:lnTo>
                    <a:pt x="18455" y="18766"/>
                  </a:lnTo>
                  <a:lnTo>
                    <a:pt x="18428" y="18862"/>
                  </a:lnTo>
                  <a:lnTo>
                    <a:pt x="18327" y="18915"/>
                  </a:lnTo>
                  <a:lnTo>
                    <a:pt x="18200" y="18913"/>
                  </a:lnTo>
                  <a:lnTo>
                    <a:pt x="18087" y="18919"/>
                  </a:lnTo>
                  <a:lnTo>
                    <a:pt x="18035" y="18939"/>
                  </a:lnTo>
                  <a:lnTo>
                    <a:pt x="17995" y="18971"/>
                  </a:lnTo>
                  <a:lnTo>
                    <a:pt x="18006" y="18971"/>
                  </a:lnTo>
                  <a:lnTo>
                    <a:pt x="17985" y="19002"/>
                  </a:lnTo>
                  <a:lnTo>
                    <a:pt x="18008" y="19040"/>
                  </a:lnTo>
                  <a:lnTo>
                    <a:pt x="18059" y="19070"/>
                  </a:lnTo>
                  <a:lnTo>
                    <a:pt x="18058" y="19121"/>
                  </a:lnTo>
                  <a:lnTo>
                    <a:pt x="18016" y="19183"/>
                  </a:lnTo>
                  <a:lnTo>
                    <a:pt x="18055" y="19225"/>
                  </a:lnTo>
                  <a:lnTo>
                    <a:pt x="18155" y="19197"/>
                  </a:lnTo>
                  <a:lnTo>
                    <a:pt x="18250" y="19178"/>
                  </a:lnTo>
                  <a:lnTo>
                    <a:pt x="18332" y="19150"/>
                  </a:lnTo>
                  <a:lnTo>
                    <a:pt x="18332" y="19163"/>
                  </a:lnTo>
                  <a:lnTo>
                    <a:pt x="18368" y="19142"/>
                  </a:lnTo>
                  <a:lnTo>
                    <a:pt x="18378" y="19155"/>
                  </a:lnTo>
                  <a:lnTo>
                    <a:pt x="18306" y="19259"/>
                  </a:lnTo>
                  <a:lnTo>
                    <a:pt x="18297" y="19356"/>
                  </a:lnTo>
                  <a:lnTo>
                    <a:pt x="18319" y="19415"/>
                  </a:lnTo>
                  <a:lnTo>
                    <a:pt x="18264" y="19431"/>
                  </a:lnTo>
                  <a:lnTo>
                    <a:pt x="17686" y="18905"/>
                  </a:lnTo>
                  <a:lnTo>
                    <a:pt x="17686" y="18903"/>
                  </a:lnTo>
                  <a:lnTo>
                    <a:pt x="17686" y="18896"/>
                  </a:lnTo>
                  <a:lnTo>
                    <a:pt x="17593" y="18895"/>
                  </a:lnTo>
                  <a:lnTo>
                    <a:pt x="17593" y="18900"/>
                  </a:lnTo>
                  <a:lnTo>
                    <a:pt x="16576" y="18898"/>
                  </a:lnTo>
                  <a:lnTo>
                    <a:pt x="16584" y="18644"/>
                  </a:lnTo>
                  <a:lnTo>
                    <a:pt x="16514" y="18642"/>
                  </a:lnTo>
                  <a:lnTo>
                    <a:pt x="16505" y="18898"/>
                  </a:lnTo>
                  <a:lnTo>
                    <a:pt x="15946" y="18897"/>
                  </a:lnTo>
                  <a:lnTo>
                    <a:pt x="16238" y="17442"/>
                  </a:lnTo>
                  <a:lnTo>
                    <a:pt x="16252" y="17442"/>
                  </a:lnTo>
                  <a:cubicBezTo>
                    <a:pt x="16252" y="17442"/>
                    <a:pt x="16330" y="17355"/>
                    <a:pt x="16234" y="17266"/>
                  </a:cubicBezTo>
                  <a:cubicBezTo>
                    <a:pt x="16218" y="17266"/>
                    <a:pt x="16055" y="17268"/>
                    <a:pt x="15786" y="17270"/>
                  </a:cubicBezTo>
                  <a:lnTo>
                    <a:pt x="15815" y="17242"/>
                  </a:lnTo>
                  <a:lnTo>
                    <a:pt x="15828" y="17171"/>
                  </a:lnTo>
                  <a:lnTo>
                    <a:pt x="15802" y="17069"/>
                  </a:lnTo>
                  <a:cubicBezTo>
                    <a:pt x="15787" y="17040"/>
                    <a:pt x="15608" y="16517"/>
                    <a:pt x="15564" y="16449"/>
                  </a:cubicBezTo>
                  <a:cubicBezTo>
                    <a:pt x="15519" y="16380"/>
                    <a:pt x="15018" y="15042"/>
                    <a:pt x="14936" y="14860"/>
                  </a:cubicBezTo>
                  <a:cubicBezTo>
                    <a:pt x="14853" y="14678"/>
                    <a:pt x="14726" y="14273"/>
                    <a:pt x="14704" y="14210"/>
                  </a:cubicBezTo>
                  <a:lnTo>
                    <a:pt x="14618" y="14011"/>
                  </a:lnTo>
                  <a:lnTo>
                    <a:pt x="14553" y="13795"/>
                  </a:lnTo>
                  <a:cubicBezTo>
                    <a:pt x="14531" y="13733"/>
                    <a:pt x="14406" y="13466"/>
                    <a:pt x="14335" y="13331"/>
                  </a:cubicBezTo>
                  <a:cubicBezTo>
                    <a:pt x="14264" y="13195"/>
                    <a:pt x="13580" y="11476"/>
                    <a:pt x="13526" y="11337"/>
                  </a:cubicBezTo>
                  <a:cubicBezTo>
                    <a:pt x="13471" y="11197"/>
                    <a:pt x="13312" y="10716"/>
                    <a:pt x="13266" y="10669"/>
                  </a:cubicBezTo>
                  <a:lnTo>
                    <a:pt x="12634" y="9194"/>
                  </a:lnTo>
                  <a:lnTo>
                    <a:pt x="11828" y="7284"/>
                  </a:lnTo>
                  <a:lnTo>
                    <a:pt x="11779" y="7157"/>
                  </a:lnTo>
                  <a:cubicBezTo>
                    <a:pt x="11751" y="7118"/>
                    <a:pt x="11451" y="6416"/>
                    <a:pt x="11363" y="6277"/>
                  </a:cubicBezTo>
                  <a:cubicBezTo>
                    <a:pt x="11273" y="6136"/>
                    <a:pt x="10620" y="4766"/>
                    <a:pt x="10582" y="4695"/>
                  </a:cubicBezTo>
                  <a:cubicBezTo>
                    <a:pt x="10543" y="4622"/>
                    <a:pt x="10192" y="3874"/>
                    <a:pt x="10187" y="3857"/>
                  </a:cubicBezTo>
                  <a:cubicBezTo>
                    <a:pt x="10182" y="3840"/>
                    <a:pt x="10011" y="3514"/>
                    <a:pt x="9955" y="3429"/>
                  </a:cubicBezTo>
                  <a:cubicBezTo>
                    <a:pt x="9898" y="3345"/>
                    <a:pt x="8428" y="701"/>
                    <a:pt x="8393" y="650"/>
                  </a:cubicBezTo>
                  <a:lnTo>
                    <a:pt x="8324" y="598"/>
                  </a:lnTo>
                  <a:lnTo>
                    <a:pt x="8032" y="594"/>
                  </a:lnTo>
                  <a:lnTo>
                    <a:pt x="8012" y="695"/>
                  </a:lnTo>
                  <a:cubicBezTo>
                    <a:pt x="8005" y="724"/>
                    <a:pt x="8009" y="993"/>
                    <a:pt x="8000" y="1064"/>
                  </a:cubicBezTo>
                  <a:cubicBezTo>
                    <a:pt x="7992" y="1136"/>
                    <a:pt x="7949" y="2357"/>
                    <a:pt x="7935" y="2431"/>
                  </a:cubicBezTo>
                  <a:cubicBezTo>
                    <a:pt x="7921" y="2506"/>
                    <a:pt x="7924" y="2775"/>
                    <a:pt x="7924" y="2788"/>
                  </a:cubicBezTo>
                  <a:cubicBezTo>
                    <a:pt x="7923" y="2800"/>
                    <a:pt x="7860" y="3954"/>
                    <a:pt x="7857" y="4045"/>
                  </a:cubicBezTo>
                  <a:lnTo>
                    <a:pt x="7842" y="4231"/>
                  </a:lnTo>
                  <a:lnTo>
                    <a:pt x="7970" y="165"/>
                  </a:lnTo>
                  <a:lnTo>
                    <a:pt x="8088" y="91"/>
                  </a:lnTo>
                  <a:lnTo>
                    <a:pt x="19043" y="17829"/>
                  </a:lnTo>
                  <a:lnTo>
                    <a:pt x="18991" y="17817"/>
                  </a:lnTo>
                  <a:lnTo>
                    <a:pt x="19026" y="17811"/>
                  </a:lnTo>
                  <a:lnTo>
                    <a:pt x="18771" y="17801"/>
                  </a:lnTo>
                  <a:cubicBezTo>
                    <a:pt x="18612" y="17836"/>
                    <a:pt x="18610" y="17891"/>
                    <a:pt x="18609" y="17917"/>
                  </a:cubicBezTo>
                  <a:lnTo>
                    <a:pt x="18609" y="17922"/>
                  </a:lnTo>
                  <a:lnTo>
                    <a:pt x="18609" y="17929"/>
                  </a:lnTo>
                  <a:lnTo>
                    <a:pt x="18608" y="17954"/>
                  </a:lnTo>
                  <a:lnTo>
                    <a:pt x="18596" y="17996"/>
                  </a:lnTo>
                  <a:lnTo>
                    <a:pt x="18591" y="18001"/>
                  </a:lnTo>
                  <a:lnTo>
                    <a:pt x="18600" y="17998"/>
                  </a:lnTo>
                  <a:lnTo>
                    <a:pt x="18596" y="18008"/>
                  </a:lnTo>
                  <a:lnTo>
                    <a:pt x="18547" y="18066"/>
                  </a:lnTo>
                  <a:lnTo>
                    <a:pt x="18569" y="18075"/>
                  </a:lnTo>
                  <a:lnTo>
                    <a:pt x="18610" y="18072"/>
                  </a:lnTo>
                  <a:lnTo>
                    <a:pt x="18622" y="18252"/>
                  </a:lnTo>
                  <a:lnTo>
                    <a:pt x="18649" y="18332"/>
                  </a:lnTo>
                  <a:lnTo>
                    <a:pt x="18671" y="18374"/>
                  </a:lnTo>
                  <a:lnTo>
                    <a:pt x="18682" y="18404"/>
                  </a:lnTo>
                  <a:cubicBezTo>
                    <a:pt x="18682" y="18404"/>
                    <a:pt x="18646" y="18449"/>
                    <a:pt x="18646" y="18449"/>
                  </a:cubicBezTo>
                  <a:close/>
                  <a:moveTo>
                    <a:pt x="18123" y="19478"/>
                  </a:moveTo>
                  <a:lnTo>
                    <a:pt x="18090" y="19478"/>
                  </a:lnTo>
                  <a:lnTo>
                    <a:pt x="18106" y="19465"/>
                  </a:lnTo>
                  <a:lnTo>
                    <a:pt x="18012" y="19472"/>
                  </a:lnTo>
                  <a:cubicBezTo>
                    <a:pt x="18008" y="19473"/>
                    <a:pt x="17880" y="19475"/>
                    <a:pt x="17669" y="19475"/>
                  </a:cubicBezTo>
                  <a:lnTo>
                    <a:pt x="17685" y="18944"/>
                  </a:lnTo>
                  <a:lnTo>
                    <a:pt x="18229" y="19440"/>
                  </a:lnTo>
                  <a:lnTo>
                    <a:pt x="18212" y="19447"/>
                  </a:lnTo>
                  <a:lnTo>
                    <a:pt x="18123" y="19478"/>
                  </a:lnTo>
                  <a:moveTo>
                    <a:pt x="11480" y="19133"/>
                  </a:moveTo>
                  <a:lnTo>
                    <a:pt x="11376" y="19115"/>
                  </a:lnTo>
                  <a:lnTo>
                    <a:pt x="11270" y="18979"/>
                  </a:lnTo>
                  <a:lnTo>
                    <a:pt x="11189" y="18913"/>
                  </a:lnTo>
                  <a:lnTo>
                    <a:pt x="11587" y="18913"/>
                  </a:lnTo>
                  <a:lnTo>
                    <a:pt x="11576" y="19239"/>
                  </a:lnTo>
                  <a:lnTo>
                    <a:pt x="11548" y="19205"/>
                  </a:lnTo>
                  <a:lnTo>
                    <a:pt x="11480" y="19133"/>
                  </a:lnTo>
                  <a:moveTo>
                    <a:pt x="15797" y="19463"/>
                  </a:moveTo>
                  <a:cubicBezTo>
                    <a:pt x="14496" y="19452"/>
                    <a:pt x="13030" y="19428"/>
                    <a:pt x="12635" y="19386"/>
                  </a:cubicBezTo>
                  <a:cubicBezTo>
                    <a:pt x="11918" y="19338"/>
                    <a:pt x="11674" y="19288"/>
                    <a:pt x="11651" y="19279"/>
                  </a:cubicBezTo>
                  <a:lnTo>
                    <a:pt x="11622" y="19263"/>
                  </a:lnTo>
                  <a:lnTo>
                    <a:pt x="11634" y="18913"/>
                  </a:lnTo>
                  <a:lnTo>
                    <a:pt x="15906" y="18922"/>
                  </a:lnTo>
                  <a:cubicBezTo>
                    <a:pt x="15906" y="18922"/>
                    <a:pt x="15797" y="19463"/>
                    <a:pt x="15797" y="19463"/>
                  </a:cubicBezTo>
                  <a:close/>
                  <a:moveTo>
                    <a:pt x="16488" y="19469"/>
                  </a:moveTo>
                  <a:cubicBezTo>
                    <a:pt x="16278" y="19468"/>
                    <a:pt x="16058" y="19467"/>
                    <a:pt x="15832" y="19464"/>
                  </a:cubicBezTo>
                  <a:lnTo>
                    <a:pt x="15942" y="18922"/>
                  </a:lnTo>
                  <a:lnTo>
                    <a:pt x="16504" y="18923"/>
                  </a:lnTo>
                  <a:cubicBezTo>
                    <a:pt x="16504" y="18923"/>
                    <a:pt x="16488" y="19469"/>
                    <a:pt x="16488" y="19469"/>
                  </a:cubicBezTo>
                  <a:close/>
                  <a:moveTo>
                    <a:pt x="17575" y="19474"/>
                  </a:moveTo>
                  <a:cubicBezTo>
                    <a:pt x="17317" y="19474"/>
                    <a:pt x="16960" y="19472"/>
                    <a:pt x="16559" y="19470"/>
                  </a:cubicBezTo>
                  <a:lnTo>
                    <a:pt x="16576" y="18923"/>
                  </a:lnTo>
                  <a:lnTo>
                    <a:pt x="17592" y="18924"/>
                  </a:lnTo>
                  <a:cubicBezTo>
                    <a:pt x="17592" y="18924"/>
                    <a:pt x="17575" y="19474"/>
                    <a:pt x="17575" y="19474"/>
                  </a:cubicBezTo>
                  <a:close/>
                  <a:moveTo>
                    <a:pt x="10983" y="18814"/>
                  </a:moveTo>
                  <a:lnTo>
                    <a:pt x="10796" y="18799"/>
                  </a:lnTo>
                  <a:lnTo>
                    <a:pt x="10799" y="18720"/>
                  </a:lnTo>
                  <a:lnTo>
                    <a:pt x="10092" y="18717"/>
                  </a:lnTo>
                  <a:lnTo>
                    <a:pt x="9909" y="18601"/>
                  </a:lnTo>
                  <a:lnTo>
                    <a:pt x="9718" y="18530"/>
                  </a:lnTo>
                  <a:lnTo>
                    <a:pt x="9537" y="18502"/>
                  </a:lnTo>
                  <a:lnTo>
                    <a:pt x="9339" y="18490"/>
                  </a:lnTo>
                  <a:lnTo>
                    <a:pt x="9188" y="18475"/>
                  </a:lnTo>
                  <a:lnTo>
                    <a:pt x="8994" y="18502"/>
                  </a:lnTo>
                  <a:lnTo>
                    <a:pt x="8828" y="18570"/>
                  </a:lnTo>
                  <a:lnTo>
                    <a:pt x="8709" y="18632"/>
                  </a:lnTo>
                  <a:lnTo>
                    <a:pt x="8604" y="18664"/>
                  </a:lnTo>
                  <a:lnTo>
                    <a:pt x="8382" y="18673"/>
                  </a:lnTo>
                  <a:lnTo>
                    <a:pt x="8066" y="18672"/>
                  </a:lnTo>
                  <a:lnTo>
                    <a:pt x="7803" y="18671"/>
                  </a:lnTo>
                  <a:lnTo>
                    <a:pt x="7797" y="18659"/>
                  </a:lnTo>
                  <a:lnTo>
                    <a:pt x="7652" y="18670"/>
                  </a:lnTo>
                  <a:lnTo>
                    <a:pt x="7539" y="18698"/>
                  </a:lnTo>
                  <a:lnTo>
                    <a:pt x="7514" y="18702"/>
                  </a:lnTo>
                  <a:lnTo>
                    <a:pt x="7511" y="18714"/>
                  </a:lnTo>
                  <a:lnTo>
                    <a:pt x="7439" y="18716"/>
                  </a:lnTo>
                  <a:lnTo>
                    <a:pt x="7440" y="18695"/>
                  </a:lnTo>
                  <a:lnTo>
                    <a:pt x="7437" y="18624"/>
                  </a:lnTo>
                  <a:lnTo>
                    <a:pt x="7409" y="18598"/>
                  </a:lnTo>
                  <a:lnTo>
                    <a:pt x="7421" y="18552"/>
                  </a:lnTo>
                  <a:lnTo>
                    <a:pt x="7394" y="18477"/>
                  </a:lnTo>
                  <a:lnTo>
                    <a:pt x="7421" y="17644"/>
                  </a:lnTo>
                  <a:lnTo>
                    <a:pt x="7422" y="17620"/>
                  </a:lnTo>
                  <a:lnTo>
                    <a:pt x="7423" y="17556"/>
                  </a:lnTo>
                  <a:lnTo>
                    <a:pt x="16202" y="17442"/>
                  </a:lnTo>
                  <a:lnTo>
                    <a:pt x="15909" y="18897"/>
                  </a:lnTo>
                  <a:lnTo>
                    <a:pt x="11169" y="18888"/>
                  </a:lnTo>
                  <a:lnTo>
                    <a:pt x="11122" y="18825"/>
                  </a:lnTo>
                  <a:lnTo>
                    <a:pt x="10983" y="18814"/>
                  </a:lnTo>
                  <a:moveTo>
                    <a:pt x="211" y="18613"/>
                  </a:moveTo>
                  <a:cubicBezTo>
                    <a:pt x="171" y="18562"/>
                    <a:pt x="76" y="18417"/>
                    <a:pt x="142" y="18347"/>
                  </a:cubicBezTo>
                  <a:cubicBezTo>
                    <a:pt x="190" y="18296"/>
                    <a:pt x="321" y="18299"/>
                    <a:pt x="420" y="18311"/>
                  </a:cubicBezTo>
                  <a:cubicBezTo>
                    <a:pt x="998" y="18378"/>
                    <a:pt x="1503" y="18487"/>
                    <a:pt x="1541" y="18496"/>
                  </a:cubicBezTo>
                  <a:lnTo>
                    <a:pt x="1546" y="18496"/>
                  </a:lnTo>
                  <a:cubicBezTo>
                    <a:pt x="1720" y="18540"/>
                    <a:pt x="1872" y="18704"/>
                    <a:pt x="1966" y="18834"/>
                  </a:cubicBezTo>
                  <a:cubicBezTo>
                    <a:pt x="2088" y="19002"/>
                    <a:pt x="2277" y="19225"/>
                    <a:pt x="2422" y="19394"/>
                  </a:cubicBezTo>
                  <a:lnTo>
                    <a:pt x="1737" y="19356"/>
                  </a:lnTo>
                  <a:lnTo>
                    <a:pt x="1677" y="19389"/>
                  </a:lnTo>
                  <a:lnTo>
                    <a:pt x="1561" y="19365"/>
                  </a:lnTo>
                  <a:cubicBezTo>
                    <a:pt x="1542" y="19363"/>
                    <a:pt x="1124" y="19346"/>
                    <a:pt x="753" y="19332"/>
                  </a:cubicBezTo>
                  <a:cubicBezTo>
                    <a:pt x="753" y="19332"/>
                    <a:pt x="211" y="18613"/>
                    <a:pt x="211" y="18613"/>
                  </a:cubicBezTo>
                  <a:close/>
                  <a:moveTo>
                    <a:pt x="5815" y="18686"/>
                  </a:moveTo>
                  <a:lnTo>
                    <a:pt x="5904" y="18704"/>
                  </a:lnTo>
                  <a:lnTo>
                    <a:pt x="5915" y="18707"/>
                  </a:lnTo>
                  <a:lnTo>
                    <a:pt x="5828" y="19255"/>
                  </a:lnTo>
                  <a:lnTo>
                    <a:pt x="5581" y="19497"/>
                  </a:lnTo>
                  <a:lnTo>
                    <a:pt x="3655" y="19424"/>
                  </a:lnTo>
                  <a:lnTo>
                    <a:pt x="3539" y="19443"/>
                  </a:lnTo>
                  <a:cubicBezTo>
                    <a:pt x="3479" y="19481"/>
                    <a:pt x="3292" y="19486"/>
                    <a:pt x="3047" y="19469"/>
                  </a:cubicBezTo>
                  <a:cubicBezTo>
                    <a:pt x="2811" y="19453"/>
                    <a:pt x="2599" y="19450"/>
                    <a:pt x="2581" y="19449"/>
                  </a:cubicBezTo>
                  <a:lnTo>
                    <a:pt x="2587" y="19416"/>
                  </a:lnTo>
                  <a:lnTo>
                    <a:pt x="2584" y="19416"/>
                  </a:lnTo>
                  <a:lnTo>
                    <a:pt x="2587" y="19403"/>
                  </a:lnTo>
                  <a:lnTo>
                    <a:pt x="2508" y="19398"/>
                  </a:lnTo>
                  <a:cubicBezTo>
                    <a:pt x="2360" y="19228"/>
                    <a:pt x="2157" y="18987"/>
                    <a:pt x="2028" y="18811"/>
                  </a:cubicBezTo>
                  <a:lnTo>
                    <a:pt x="1890" y="18649"/>
                  </a:lnTo>
                  <a:cubicBezTo>
                    <a:pt x="1890" y="18649"/>
                    <a:pt x="5815" y="18686"/>
                    <a:pt x="5815" y="18686"/>
                  </a:cubicBezTo>
                  <a:close/>
                  <a:moveTo>
                    <a:pt x="7084" y="3527"/>
                  </a:moveTo>
                  <a:lnTo>
                    <a:pt x="7118" y="3548"/>
                  </a:lnTo>
                  <a:lnTo>
                    <a:pt x="7170" y="3532"/>
                  </a:lnTo>
                  <a:lnTo>
                    <a:pt x="7166" y="3498"/>
                  </a:lnTo>
                  <a:lnTo>
                    <a:pt x="7191" y="3440"/>
                  </a:lnTo>
                  <a:lnTo>
                    <a:pt x="7240" y="3378"/>
                  </a:lnTo>
                  <a:lnTo>
                    <a:pt x="7248" y="3298"/>
                  </a:lnTo>
                  <a:lnTo>
                    <a:pt x="7209" y="3234"/>
                  </a:lnTo>
                  <a:lnTo>
                    <a:pt x="7207" y="3232"/>
                  </a:lnTo>
                  <a:lnTo>
                    <a:pt x="7227" y="3171"/>
                  </a:lnTo>
                  <a:lnTo>
                    <a:pt x="7288" y="3018"/>
                  </a:lnTo>
                  <a:lnTo>
                    <a:pt x="7316" y="3014"/>
                  </a:lnTo>
                  <a:lnTo>
                    <a:pt x="7348" y="2901"/>
                  </a:lnTo>
                  <a:lnTo>
                    <a:pt x="7337" y="2891"/>
                  </a:lnTo>
                  <a:lnTo>
                    <a:pt x="7387" y="2761"/>
                  </a:lnTo>
                  <a:lnTo>
                    <a:pt x="7416" y="2776"/>
                  </a:lnTo>
                  <a:lnTo>
                    <a:pt x="7503" y="2791"/>
                  </a:lnTo>
                  <a:lnTo>
                    <a:pt x="7499" y="2870"/>
                  </a:lnTo>
                  <a:lnTo>
                    <a:pt x="7413" y="2877"/>
                  </a:lnTo>
                  <a:lnTo>
                    <a:pt x="7417" y="2952"/>
                  </a:lnTo>
                  <a:lnTo>
                    <a:pt x="7497" y="2961"/>
                  </a:lnTo>
                  <a:lnTo>
                    <a:pt x="7140" y="13667"/>
                  </a:lnTo>
                  <a:cubicBezTo>
                    <a:pt x="7124" y="13578"/>
                    <a:pt x="7115" y="13509"/>
                    <a:pt x="7116" y="13481"/>
                  </a:cubicBezTo>
                  <a:cubicBezTo>
                    <a:pt x="7119" y="13371"/>
                    <a:pt x="7095" y="13215"/>
                    <a:pt x="7097" y="13157"/>
                  </a:cubicBezTo>
                  <a:cubicBezTo>
                    <a:pt x="7098" y="13098"/>
                    <a:pt x="7033" y="12010"/>
                    <a:pt x="7018" y="11707"/>
                  </a:cubicBezTo>
                  <a:cubicBezTo>
                    <a:pt x="7005" y="11406"/>
                    <a:pt x="6978" y="10397"/>
                    <a:pt x="6957" y="10102"/>
                  </a:cubicBezTo>
                  <a:cubicBezTo>
                    <a:pt x="6937" y="9808"/>
                    <a:pt x="6908" y="8276"/>
                    <a:pt x="6914" y="7919"/>
                  </a:cubicBezTo>
                  <a:cubicBezTo>
                    <a:pt x="6918" y="7562"/>
                    <a:pt x="7005" y="6086"/>
                    <a:pt x="7044" y="5784"/>
                  </a:cubicBezTo>
                  <a:cubicBezTo>
                    <a:pt x="7082" y="5483"/>
                    <a:pt x="7112" y="5080"/>
                    <a:pt x="7146" y="4891"/>
                  </a:cubicBezTo>
                  <a:cubicBezTo>
                    <a:pt x="7182" y="4702"/>
                    <a:pt x="7223" y="4120"/>
                    <a:pt x="7198" y="3986"/>
                  </a:cubicBezTo>
                  <a:cubicBezTo>
                    <a:pt x="7172" y="3851"/>
                    <a:pt x="7133" y="3666"/>
                    <a:pt x="7133" y="3666"/>
                  </a:cubicBezTo>
                  <a:lnTo>
                    <a:pt x="7086" y="3682"/>
                  </a:lnTo>
                  <a:lnTo>
                    <a:pt x="7009" y="3886"/>
                  </a:lnTo>
                  <a:cubicBezTo>
                    <a:pt x="6989" y="3915"/>
                    <a:pt x="6953" y="3974"/>
                    <a:pt x="6904" y="4052"/>
                  </a:cubicBezTo>
                  <a:cubicBezTo>
                    <a:pt x="6855" y="4131"/>
                    <a:pt x="6561" y="4941"/>
                    <a:pt x="6498" y="5104"/>
                  </a:cubicBezTo>
                  <a:cubicBezTo>
                    <a:pt x="6435" y="5266"/>
                    <a:pt x="6064" y="6286"/>
                    <a:pt x="5995" y="6431"/>
                  </a:cubicBezTo>
                  <a:cubicBezTo>
                    <a:pt x="5927" y="6577"/>
                    <a:pt x="5619" y="7487"/>
                    <a:pt x="5550" y="7632"/>
                  </a:cubicBezTo>
                  <a:cubicBezTo>
                    <a:pt x="5481" y="7779"/>
                    <a:pt x="5078" y="8914"/>
                    <a:pt x="5003" y="9076"/>
                  </a:cubicBezTo>
                  <a:cubicBezTo>
                    <a:pt x="4953" y="9183"/>
                    <a:pt x="4679" y="9730"/>
                    <a:pt x="4467" y="10140"/>
                  </a:cubicBezTo>
                  <a:cubicBezTo>
                    <a:pt x="4467" y="10140"/>
                    <a:pt x="7084" y="3527"/>
                    <a:pt x="7084" y="3527"/>
                  </a:cubicBezTo>
                  <a:close/>
                  <a:moveTo>
                    <a:pt x="7514" y="2443"/>
                  </a:moveTo>
                  <a:lnTo>
                    <a:pt x="7511" y="2527"/>
                  </a:lnTo>
                  <a:lnTo>
                    <a:pt x="7473" y="2545"/>
                  </a:lnTo>
                  <a:cubicBezTo>
                    <a:pt x="7473" y="2545"/>
                    <a:pt x="7514" y="2443"/>
                    <a:pt x="7514" y="2443"/>
                  </a:cubicBezTo>
                  <a:close/>
                  <a:moveTo>
                    <a:pt x="7828" y="4673"/>
                  </a:moveTo>
                  <a:lnTo>
                    <a:pt x="7833" y="4535"/>
                  </a:lnTo>
                  <a:lnTo>
                    <a:pt x="7834" y="4596"/>
                  </a:lnTo>
                  <a:lnTo>
                    <a:pt x="7828" y="4673"/>
                  </a:lnTo>
                  <a:moveTo>
                    <a:pt x="7427" y="2666"/>
                  </a:moveTo>
                  <a:lnTo>
                    <a:pt x="7510" y="2585"/>
                  </a:lnTo>
                  <a:lnTo>
                    <a:pt x="7505" y="2715"/>
                  </a:lnTo>
                  <a:lnTo>
                    <a:pt x="7427" y="2666"/>
                  </a:lnTo>
                  <a:moveTo>
                    <a:pt x="6899" y="18719"/>
                  </a:moveTo>
                  <a:lnTo>
                    <a:pt x="6921" y="18649"/>
                  </a:lnTo>
                  <a:cubicBezTo>
                    <a:pt x="6933" y="18609"/>
                    <a:pt x="6954" y="18534"/>
                    <a:pt x="6979" y="18450"/>
                  </a:cubicBezTo>
                  <a:cubicBezTo>
                    <a:pt x="6976" y="18533"/>
                    <a:pt x="6972" y="18630"/>
                    <a:pt x="6970" y="18718"/>
                  </a:cubicBezTo>
                  <a:lnTo>
                    <a:pt x="6899" y="18719"/>
                  </a:lnTo>
                  <a:moveTo>
                    <a:pt x="6379" y="18782"/>
                  </a:moveTo>
                  <a:cubicBezTo>
                    <a:pt x="6310" y="18820"/>
                    <a:pt x="6248" y="18876"/>
                    <a:pt x="6241" y="18949"/>
                  </a:cubicBezTo>
                  <a:lnTo>
                    <a:pt x="6087" y="19002"/>
                  </a:lnTo>
                  <a:lnTo>
                    <a:pt x="5911" y="19174"/>
                  </a:lnTo>
                  <a:lnTo>
                    <a:pt x="5984" y="18719"/>
                  </a:lnTo>
                  <a:cubicBezTo>
                    <a:pt x="6079" y="18734"/>
                    <a:pt x="6182" y="18743"/>
                    <a:pt x="6259" y="18748"/>
                  </a:cubicBezTo>
                  <a:lnTo>
                    <a:pt x="6437" y="18766"/>
                  </a:lnTo>
                  <a:lnTo>
                    <a:pt x="6402" y="18783"/>
                  </a:lnTo>
                  <a:cubicBezTo>
                    <a:pt x="6402" y="18783"/>
                    <a:pt x="6379" y="18782"/>
                    <a:pt x="6379" y="18782"/>
                  </a:cubicBezTo>
                  <a:close/>
                  <a:moveTo>
                    <a:pt x="7633" y="17192"/>
                  </a:moveTo>
                  <a:cubicBezTo>
                    <a:pt x="7646" y="17297"/>
                    <a:pt x="7663" y="17322"/>
                    <a:pt x="7663" y="17322"/>
                  </a:cubicBezTo>
                  <a:lnTo>
                    <a:pt x="7873" y="17330"/>
                  </a:lnTo>
                  <a:lnTo>
                    <a:pt x="8148" y="17351"/>
                  </a:lnTo>
                  <a:lnTo>
                    <a:pt x="8165" y="17364"/>
                  </a:lnTo>
                  <a:cubicBezTo>
                    <a:pt x="7982" y="17366"/>
                    <a:pt x="7879" y="17367"/>
                    <a:pt x="7879" y="17367"/>
                  </a:cubicBezTo>
                  <a:lnTo>
                    <a:pt x="7860" y="17409"/>
                  </a:lnTo>
                  <a:cubicBezTo>
                    <a:pt x="7859" y="17418"/>
                    <a:pt x="7632" y="17406"/>
                    <a:pt x="7490" y="17399"/>
                  </a:cubicBezTo>
                  <a:lnTo>
                    <a:pt x="7525" y="17232"/>
                  </a:lnTo>
                  <a:cubicBezTo>
                    <a:pt x="7533" y="17185"/>
                    <a:pt x="7521" y="16807"/>
                    <a:pt x="7488" y="16396"/>
                  </a:cubicBezTo>
                  <a:cubicBezTo>
                    <a:pt x="7483" y="16335"/>
                    <a:pt x="7475" y="16260"/>
                    <a:pt x="7467" y="16174"/>
                  </a:cubicBezTo>
                  <a:lnTo>
                    <a:pt x="7543" y="13736"/>
                  </a:lnTo>
                  <a:cubicBezTo>
                    <a:pt x="7541" y="14145"/>
                    <a:pt x="7538" y="14586"/>
                    <a:pt x="7531" y="14642"/>
                  </a:cubicBezTo>
                  <a:cubicBezTo>
                    <a:pt x="7515" y="14746"/>
                    <a:pt x="7540" y="15822"/>
                    <a:pt x="7526" y="15880"/>
                  </a:cubicBezTo>
                  <a:cubicBezTo>
                    <a:pt x="7513" y="15938"/>
                    <a:pt x="7540" y="16388"/>
                    <a:pt x="7536" y="16501"/>
                  </a:cubicBezTo>
                  <a:cubicBezTo>
                    <a:pt x="7533" y="16614"/>
                    <a:pt x="7618" y="17086"/>
                    <a:pt x="7633" y="17192"/>
                  </a:cubicBezTo>
                  <a:moveTo>
                    <a:pt x="7693" y="10286"/>
                  </a:moveTo>
                  <a:cubicBezTo>
                    <a:pt x="7690" y="10568"/>
                    <a:pt x="7682" y="11440"/>
                    <a:pt x="7653" y="11599"/>
                  </a:cubicBezTo>
                  <a:cubicBezTo>
                    <a:pt x="7636" y="11698"/>
                    <a:pt x="7604" y="12183"/>
                    <a:pt x="7581" y="12558"/>
                  </a:cubicBezTo>
                  <a:lnTo>
                    <a:pt x="7722" y="8038"/>
                  </a:lnTo>
                  <a:cubicBezTo>
                    <a:pt x="7718" y="8445"/>
                    <a:pt x="7712" y="8806"/>
                    <a:pt x="7708" y="8880"/>
                  </a:cubicBezTo>
                  <a:cubicBezTo>
                    <a:pt x="7696" y="9061"/>
                    <a:pt x="7696" y="10006"/>
                    <a:pt x="7693" y="10286"/>
                  </a:cubicBezTo>
                  <a:moveTo>
                    <a:pt x="21506" y="21182"/>
                  </a:moveTo>
                  <a:lnTo>
                    <a:pt x="21194" y="21068"/>
                  </a:lnTo>
                  <a:lnTo>
                    <a:pt x="21121" y="20991"/>
                  </a:lnTo>
                  <a:cubicBezTo>
                    <a:pt x="21134" y="20928"/>
                    <a:pt x="21365" y="19849"/>
                    <a:pt x="21309" y="19579"/>
                  </a:cubicBezTo>
                  <a:cubicBezTo>
                    <a:pt x="21253" y="19309"/>
                    <a:pt x="21137" y="19287"/>
                    <a:pt x="20993" y="19272"/>
                  </a:cubicBezTo>
                  <a:cubicBezTo>
                    <a:pt x="20866" y="19259"/>
                    <a:pt x="20154" y="19208"/>
                    <a:pt x="19963" y="19195"/>
                  </a:cubicBezTo>
                  <a:lnTo>
                    <a:pt x="19945" y="19166"/>
                  </a:lnTo>
                  <a:lnTo>
                    <a:pt x="19956" y="19130"/>
                  </a:lnTo>
                  <a:lnTo>
                    <a:pt x="19967" y="18949"/>
                  </a:lnTo>
                  <a:lnTo>
                    <a:pt x="19883" y="18860"/>
                  </a:lnTo>
                  <a:lnTo>
                    <a:pt x="19758" y="18710"/>
                  </a:lnTo>
                  <a:lnTo>
                    <a:pt x="19670" y="18576"/>
                  </a:lnTo>
                  <a:lnTo>
                    <a:pt x="19593" y="18448"/>
                  </a:lnTo>
                  <a:lnTo>
                    <a:pt x="19506" y="18388"/>
                  </a:lnTo>
                  <a:lnTo>
                    <a:pt x="19454" y="18373"/>
                  </a:lnTo>
                  <a:lnTo>
                    <a:pt x="19173" y="17918"/>
                  </a:lnTo>
                  <a:lnTo>
                    <a:pt x="19145" y="17872"/>
                  </a:lnTo>
                  <a:lnTo>
                    <a:pt x="8137" y="45"/>
                  </a:lnTo>
                  <a:lnTo>
                    <a:pt x="8144" y="0"/>
                  </a:lnTo>
                  <a:lnTo>
                    <a:pt x="7591" y="138"/>
                  </a:lnTo>
                  <a:lnTo>
                    <a:pt x="7517" y="2342"/>
                  </a:lnTo>
                  <a:lnTo>
                    <a:pt x="7428" y="2570"/>
                  </a:lnTo>
                  <a:lnTo>
                    <a:pt x="7343" y="2662"/>
                  </a:lnTo>
                  <a:lnTo>
                    <a:pt x="7362" y="2734"/>
                  </a:lnTo>
                  <a:lnTo>
                    <a:pt x="7305" y="2881"/>
                  </a:lnTo>
                  <a:lnTo>
                    <a:pt x="7232" y="2883"/>
                  </a:lnTo>
                  <a:lnTo>
                    <a:pt x="7205" y="3004"/>
                  </a:lnTo>
                  <a:lnTo>
                    <a:pt x="7224" y="3012"/>
                  </a:lnTo>
                  <a:lnTo>
                    <a:pt x="7145" y="3227"/>
                  </a:lnTo>
                  <a:lnTo>
                    <a:pt x="7093" y="3241"/>
                  </a:lnTo>
                  <a:lnTo>
                    <a:pt x="7027" y="3295"/>
                  </a:lnTo>
                  <a:lnTo>
                    <a:pt x="7008" y="3357"/>
                  </a:lnTo>
                  <a:lnTo>
                    <a:pt x="7011" y="3416"/>
                  </a:lnTo>
                  <a:lnTo>
                    <a:pt x="7052" y="3467"/>
                  </a:lnTo>
                  <a:lnTo>
                    <a:pt x="7063" y="3491"/>
                  </a:lnTo>
                  <a:lnTo>
                    <a:pt x="4312" y="10442"/>
                  </a:lnTo>
                  <a:cubicBezTo>
                    <a:pt x="4275" y="10513"/>
                    <a:pt x="4248" y="10566"/>
                    <a:pt x="4232" y="10593"/>
                  </a:cubicBezTo>
                  <a:cubicBezTo>
                    <a:pt x="4139" y="10754"/>
                    <a:pt x="3499" y="12004"/>
                    <a:pt x="3393" y="12191"/>
                  </a:cubicBezTo>
                  <a:cubicBezTo>
                    <a:pt x="3289" y="12378"/>
                    <a:pt x="2647" y="13519"/>
                    <a:pt x="2585" y="13610"/>
                  </a:cubicBezTo>
                  <a:cubicBezTo>
                    <a:pt x="2524" y="13701"/>
                    <a:pt x="2363" y="14165"/>
                    <a:pt x="2326" y="14273"/>
                  </a:cubicBezTo>
                  <a:cubicBezTo>
                    <a:pt x="2287" y="14381"/>
                    <a:pt x="1781" y="15625"/>
                    <a:pt x="1691" y="15879"/>
                  </a:cubicBezTo>
                  <a:cubicBezTo>
                    <a:pt x="1602" y="16134"/>
                    <a:pt x="1342" y="16983"/>
                    <a:pt x="1290" y="17149"/>
                  </a:cubicBezTo>
                  <a:cubicBezTo>
                    <a:pt x="1238" y="17316"/>
                    <a:pt x="1019" y="17796"/>
                    <a:pt x="1019" y="17796"/>
                  </a:cubicBezTo>
                  <a:cubicBezTo>
                    <a:pt x="1006" y="17829"/>
                    <a:pt x="849" y="18032"/>
                    <a:pt x="834" y="18112"/>
                  </a:cubicBezTo>
                  <a:cubicBezTo>
                    <a:pt x="820" y="18192"/>
                    <a:pt x="807" y="18241"/>
                    <a:pt x="807" y="18241"/>
                  </a:cubicBezTo>
                  <a:lnTo>
                    <a:pt x="829" y="18263"/>
                  </a:lnTo>
                  <a:cubicBezTo>
                    <a:pt x="899" y="18256"/>
                    <a:pt x="1968" y="18268"/>
                    <a:pt x="2416" y="18321"/>
                  </a:cubicBezTo>
                  <a:cubicBezTo>
                    <a:pt x="2864" y="18374"/>
                    <a:pt x="3582" y="18420"/>
                    <a:pt x="3714" y="18435"/>
                  </a:cubicBezTo>
                  <a:cubicBezTo>
                    <a:pt x="3850" y="18450"/>
                    <a:pt x="3857" y="18421"/>
                    <a:pt x="3850" y="18450"/>
                  </a:cubicBezTo>
                  <a:lnTo>
                    <a:pt x="3842" y="18505"/>
                  </a:lnTo>
                  <a:lnTo>
                    <a:pt x="4051" y="18545"/>
                  </a:lnTo>
                  <a:cubicBezTo>
                    <a:pt x="4099" y="18549"/>
                    <a:pt x="4615" y="18605"/>
                    <a:pt x="5005" y="18629"/>
                  </a:cubicBezTo>
                  <a:lnTo>
                    <a:pt x="1836" y="18598"/>
                  </a:lnTo>
                  <a:cubicBezTo>
                    <a:pt x="1758" y="18530"/>
                    <a:pt x="1668" y="18473"/>
                    <a:pt x="1568" y="18449"/>
                  </a:cubicBezTo>
                  <a:lnTo>
                    <a:pt x="1564" y="18448"/>
                  </a:lnTo>
                  <a:cubicBezTo>
                    <a:pt x="1525" y="18438"/>
                    <a:pt x="1013" y="18329"/>
                    <a:pt x="431" y="18261"/>
                  </a:cubicBezTo>
                  <a:cubicBezTo>
                    <a:pt x="257" y="18240"/>
                    <a:pt x="139" y="18260"/>
                    <a:pt x="84" y="18319"/>
                  </a:cubicBezTo>
                  <a:cubicBezTo>
                    <a:pt x="-20" y="18428"/>
                    <a:pt x="145" y="18630"/>
                    <a:pt x="151" y="18639"/>
                  </a:cubicBezTo>
                  <a:lnTo>
                    <a:pt x="671" y="19329"/>
                  </a:lnTo>
                  <a:cubicBezTo>
                    <a:pt x="487" y="19324"/>
                    <a:pt x="324" y="19318"/>
                    <a:pt x="239" y="19318"/>
                  </a:cubicBezTo>
                  <a:lnTo>
                    <a:pt x="433" y="19333"/>
                  </a:lnTo>
                  <a:cubicBezTo>
                    <a:pt x="282" y="19329"/>
                    <a:pt x="178" y="19329"/>
                    <a:pt x="178" y="19331"/>
                  </a:cubicBezTo>
                  <a:lnTo>
                    <a:pt x="137" y="19473"/>
                  </a:lnTo>
                  <a:lnTo>
                    <a:pt x="2" y="19514"/>
                  </a:lnTo>
                  <a:lnTo>
                    <a:pt x="0" y="19589"/>
                  </a:lnTo>
                  <a:lnTo>
                    <a:pt x="70" y="19610"/>
                  </a:lnTo>
                  <a:cubicBezTo>
                    <a:pt x="70" y="19610"/>
                    <a:pt x="1645" y="21190"/>
                    <a:pt x="1999" y="21473"/>
                  </a:cubicBezTo>
                  <a:lnTo>
                    <a:pt x="2184" y="21525"/>
                  </a:lnTo>
                  <a:lnTo>
                    <a:pt x="2371" y="21515"/>
                  </a:lnTo>
                  <a:lnTo>
                    <a:pt x="2704" y="21521"/>
                  </a:lnTo>
                  <a:cubicBezTo>
                    <a:pt x="2773" y="21530"/>
                    <a:pt x="3054" y="21539"/>
                    <a:pt x="3205" y="21542"/>
                  </a:cubicBezTo>
                  <a:cubicBezTo>
                    <a:pt x="3357" y="21543"/>
                    <a:pt x="3848" y="21560"/>
                    <a:pt x="4040" y="21560"/>
                  </a:cubicBezTo>
                  <a:cubicBezTo>
                    <a:pt x="4233" y="21557"/>
                    <a:pt x="4636" y="21564"/>
                    <a:pt x="4788" y="21563"/>
                  </a:cubicBezTo>
                  <a:cubicBezTo>
                    <a:pt x="4938" y="21561"/>
                    <a:pt x="5051" y="21571"/>
                    <a:pt x="5203" y="21569"/>
                  </a:cubicBezTo>
                  <a:cubicBezTo>
                    <a:pt x="5354" y="21568"/>
                    <a:pt x="5540" y="21566"/>
                    <a:pt x="5769" y="21575"/>
                  </a:cubicBezTo>
                  <a:cubicBezTo>
                    <a:pt x="5995" y="21582"/>
                    <a:pt x="6130" y="21588"/>
                    <a:pt x="6393" y="21584"/>
                  </a:cubicBezTo>
                  <a:cubicBezTo>
                    <a:pt x="6657" y="21580"/>
                    <a:pt x="7007" y="21573"/>
                    <a:pt x="7311" y="21574"/>
                  </a:cubicBezTo>
                  <a:cubicBezTo>
                    <a:pt x="7614" y="21575"/>
                    <a:pt x="7965" y="21584"/>
                    <a:pt x="8174" y="21587"/>
                  </a:cubicBezTo>
                  <a:cubicBezTo>
                    <a:pt x="8386" y="21590"/>
                    <a:pt x="8473" y="21579"/>
                    <a:pt x="8736" y="21571"/>
                  </a:cubicBezTo>
                  <a:cubicBezTo>
                    <a:pt x="8999" y="21563"/>
                    <a:pt x="9432" y="21548"/>
                    <a:pt x="9608" y="21554"/>
                  </a:cubicBezTo>
                  <a:cubicBezTo>
                    <a:pt x="9783" y="21563"/>
                    <a:pt x="9974" y="21574"/>
                    <a:pt x="10267" y="21587"/>
                  </a:cubicBezTo>
                  <a:cubicBezTo>
                    <a:pt x="10557" y="21600"/>
                    <a:pt x="10839" y="21579"/>
                    <a:pt x="11084" y="21583"/>
                  </a:cubicBezTo>
                  <a:cubicBezTo>
                    <a:pt x="11329" y="21587"/>
                    <a:pt x="11645" y="21558"/>
                    <a:pt x="11781" y="21556"/>
                  </a:cubicBezTo>
                  <a:cubicBezTo>
                    <a:pt x="11915" y="21554"/>
                    <a:pt x="12024" y="21564"/>
                    <a:pt x="12312" y="21569"/>
                  </a:cubicBezTo>
                  <a:cubicBezTo>
                    <a:pt x="12596" y="21574"/>
                    <a:pt x="12978" y="21545"/>
                    <a:pt x="13124" y="21548"/>
                  </a:cubicBezTo>
                  <a:cubicBezTo>
                    <a:pt x="13270" y="21551"/>
                    <a:pt x="13509" y="21550"/>
                    <a:pt x="13730" y="21549"/>
                  </a:cubicBezTo>
                  <a:cubicBezTo>
                    <a:pt x="13952" y="21549"/>
                    <a:pt x="14105" y="21535"/>
                    <a:pt x="14315" y="21530"/>
                  </a:cubicBezTo>
                  <a:cubicBezTo>
                    <a:pt x="14525" y="21524"/>
                    <a:pt x="14884" y="21501"/>
                    <a:pt x="14976" y="21506"/>
                  </a:cubicBezTo>
                  <a:cubicBezTo>
                    <a:pt x="15069" y="21512"/>
                    <a:pt x="15387" y="21491"/>
                    <a:pt x="15573" y="21499"/>
                  </a:cubicBezTo>
                  <a:cubicBezTo>
                    <a:pt x="15759" y="21506"/>
                    <a:pt x="16226" y="21517"/>
                    <a:pt x="16390" y="21515"/>
                  </a:cubicBezTo>
                  <a:cubicBezTo>
                    <a:pt x="16554" y="21514"/>
                    <a:pt x="16904" y="21520"/>
                    <a:pt x="17185" y="21504"/>
                  </a:cubicBezTo>
                  <a:cubicBezTo>
                    <a:pt x="17466" y="21487"/>
                    <a:pt x="17735" y="21441"/>
                    <a:pt x="17917" y="21435"/>
                  </a:cubicBezTo>
                  <a:cubicBezTo>
                    <a:pt x="18098" y="21430"/>
                    <a:pt x="18345" y="21400"/>
                    <a:pt x="18520" y="21390"/>
                  </a:cubicBezTo>
                  <a:cubicBezTo>
                    <a:pt x="18695" y="21381"/>
                    <a:pt x="18977" y="21348"/>
                    <a:pt x="19205" y="21343"/>
                  </a:cubicBezTo>
                  <a:cubicBezTo>
                    <a:pt x="19432" y="21338"/>
                    <a:pt x="19544" y="21323"/>
                    <a:pt x="19872" y="21312"/>
                  </a:cubicBezTo>
                  <a:cubicBezTo>
                    <a:pt x="20199" y="21300"/>
                    <a:pt x="20415" y="21303"/>
                    <a:pt x="20468" y="21292"/>
                  </a:cubicBezTo>
                  <a:lnTo>
                    <a:pt x="20661" y="21265"/>
                  </a:lnTo>
                  <a:lnTo>
                    <a:pt x="21095" y="21247"/>
                  </a:lnTo>
                  <a:cubicBezTo>
                    <a:pt x="21187" y="21244"/>
                    <a:pt x="21376" y="21235"/>
                    <a:pt x="21475" y="21236"/>
                  </a:cubicBezTo>
                  <a:cubicBezTo>
                    <a:pt x="21574" y="21238"/>
                    <a:pt x="21580" y="21208"/>
                    <a:pt x="21506" y="21182"/>
                  </a:cubicBezTo>
                </a:path>
              </a:pathLst>
            </a:custGeom>
            <a:solidFill>
              <a:srgbClr val="3E6E84"/>
            </a:solidFill>
            <a:ln>
              <a:noFill/>
            </a:ln>
          </p:spPr>
          <p:txBody>
            <a:bodyPr spcFirstLastPara="1" wrap="square" lIns="9500" tIns="9500" rIns="9500" bIns="9500" anchor="ctr" anchorCtr="0">
              <a:noAutofit/>
            </a:bodyPr>
            <a:lstStyle/>
            <a:p>
              <a:pPr marL="0" marR="0" lvl="0" indent="0" algn="l" rtl="0">
                <a:spcBef>
                  <a:spcPts val="0"/>
                </a:spcBef>
                <a:spcAft>
                  <a:spcPts val="0"/>
                </a:spcAft>
                <a:buNone/>
              </a:pPr>
              <a:endParaRPr sz="700">
                <a:solidFill>
                  <a:schemeClr val="dk1"/>
                </a:solidFill>
                <a:latin typeface="Salesforce Sans"/>
                <a:ea typeface="Salesforce Sans"/>
                <a:cs typeface="Salesforce Sans"/>
                <a:sym typeface="Salesforce Sans"/>
              </a:endParaRPr>
            </a:p>
          </p:txBody>
        </p:sp>
      </p:grpSp>
    </p:spTree>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Chapter Divider Layout">
  <p:cSld name="Chapter Divider Layout">
    <p:bg>
      <p:bgPr>
        <a:gradFill>
          <a:gsLst>
            <a:gs pos="0">
              <a:srgbClr val="118ED9"/>
            </a:gs>
            <a:gs pos="50000">
              <a:srgbClr val="4CC0D9"/>
            </a:gs>
            <a:gs pos="100000">
              <a:srgbClr val="41DBA0"/>
            </a:gs>
          </a:gsLst>
          <a:lin ang="5400012" scaled="0"/>
        </a:gradFill>
        <a:effectLst/>
      </p:bgPr>
    </p:bg>
    <p:spTree>
      <p:nvGrpSpPr>
        <p:cNvPr id="1" name="Shape 802"/>
        <p:cNvGrpSpPr/>
        <p:nvPr/>
      </p:nvGrpSpPr>
      <p:grpSpPr>
        <a:xfrm>
          <a:off x="0" y="0"/>
          <a:ext cx="0" cy="0"/>
          <a:chOff x="0" y="0"/>
          <a:chExt cx="0" cy="0"/>
        </a:xfrm>
      </p:grpSpPr>
      <p:pic>
        <p:nvPicPr>
          <p:cNvPr id="803" name="Google Shape;803;p10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 y="0"/>
            <a:ext cx="12188826" cy="6856215"/>
          </a:xfrm>
          <a:prstGeom prst="rect">
            <a:avLst/>
          </a:prstGeom>
          <a:noFill/>
          <a:ln>
            <a:noFill/>
          </a:ln>
        </p:spPr>
      </p:pic>
      <p:sp>
        <p:nvSpPr>
          <p:cNvPr id="804" name="Google Shape;804;p100"/>
          <p:cNvSpPr txBox="1">
            <a:spLocks noGrp="1"/>
          </p:cNvSpPr>
          <p:nvPr>
            <p:ph type="body" idx="1"/>
          </p:nvPr>
        </p:nvSpPr>
        <p:spPr>
          <a:xfrm>
            <a:off x="862560" y="4647486"/>
            <a:ext cx="3426300" cy="559500"/>
          </a:xfrm>
          <a:prstGeom prst="rect">
            <a:avLst/>
          </a:prstGeom>
          <a:noFill/>
          <a:ln>
            <a:noFill/>
          </a:ln>
        </p:spPr>
        <p:txBody>
          <a:bodyPr spcFirstLastPara="1" wrap="square" lIns="0" tIns="0" rIns="0" bIns="0" anchor="t" anchorCtr="0">
            <a:noAutofit/>
          </a:bodyPr>
          <a:lstStyle>
            <a:lvl1pPr marL="457200" lvl="0" indent="-228600" algn="ctr" rtl="0">
              <a:spcBef>
                <a:spcPts val="1100"/>
              </a:spcBef>
              <a:spcAft>
                <a:spcPts val="0"/>
              </a:spcAft>
              <a:buClr>
                <a:schemeClr val="lt1"/>
              </a:buClr>
              <a:buSzPts val="1900"/>
              <a:buNone/>
              <a:defRPr sz="1900" b="0">
                <a:solidFill>
                  <a:schemeClr val="lt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9250" algn="l" rtl="0">
              <a:spcBef>
                <a:spcPts val="700"/>
              </a:spcBef>
              <a:spcAft>
                <a:spcPts val="0"/>
              </a:spcAft>
              <a:buClr>
                <a:schemeClr val="lt1"/>
              </a:buClr>
              <a:buSzPts val="1900"/>
              <a:buChar char="•"/>
              <a:defRPr sz="1900">
                <a:solidFill>
                  <a:schemeClr val="lt1"/>
                </a:solidFill>
              </a:defRPr>
            </a:lvl3pPr>
            <a:lvl4pPr marL="1828800" lvl="3" indent="-330200" algn="l" rtl="0">
              <a:spcBef>
                <a:spcPts val="700"/>
              </a:spcBef>
              <a:spcAft>
                <a:spcPts val="0"/>
              </a:spcAft>
              <a:buClr>
                <a:schemeClr val="lt1"/>
              </a:buClr>
              <a:buSzPts val="1600"/>
              <a:buChar char="•"/>
              <a:defRPr sz="1600">
                <a:solidFill>
                  <a:schemeClr val="lt1"/>
                </a:solidFill>
              </a:defRPr>
            </a:lvl4pPr>
            <a:lvl5pPr marL="2286000" lvl="4" indent="-228600" algn="l" rtl="0">
              <a:spcBef>
                <a:spcPts val="700"/>
              </a:spcBef>
              <a:spcAft>
                <a:spcPts val="0"/>
              </a:spcAft>
              <a:buSzPts val="1500"/>
              <a:buNone/>
              <a:defRPr sz="1600">
                <a:solidFill>
                  <a:schemeClr val="lt1"/>
                </a:solidFill>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05" name="Google Shape;805;p100"/>
          <p:cNvSpPr txBox="1">
            <a:spLocks noGrp="1"/>
          </p:cNvSpPr>
          <p:nvPr>
            <p:ph type="body" idx="2"/>
          </p:nvPr>
        </p:nvSpPr>
        <p:spPr>
          <a:xfrm>
            <a:off x="4853987" y="5206942"/>
            <a:ext cx="2323800" cy="530400"/>
          </a:xfrm>
          <a:prstGeom prst="rect">
            <a:avLst/>
          </a:prstGeom>
          <a:noFill/>
          <a:ln>
            <a:noFill/>
          </a:ln>
        </p:spPr>
        <p:txBody>
          <a:bodyPr spcFirstLastPara="1" wrap="square" lIns="9125" tIns="0" rIns="0" bIns="0" anchor="t" anchorCtr="0">
            <a:noAutofit/>
          </a:bodyPr>
          <a:lstStyle>
            <a:lvl1pPr marL="457200" lvl="0" indent="-330200" algn="ctr" rtl="0">
              <a:spcBef>
                <a:spcPts val="700"/>
              </a:spcBef>
              <a:spcAft>
                <a:spcPts val="0"/>
              </a:spcAft>
              <a:buSzPts val="1600"/>
              <a:buChar char="​"/>
              <a:defRPr sz="1600" b="0">
                <a:solidFill>
                  <a:schemeClr val="lt1"/>
                </a:solidFill>
              </a:defRPr>
            </a:lvl1pPr>
            <a:lvl2pPr marL="914400" lvl="1" indent="-228600" algn="ctr" rtl="0">
              <a:spcBef>
                <a:spcPts val="300"/>
              </a:spcBef>
              <a:spcAft>
                <a:spcPts val="0"/>
              </a:spcAft>
              <a:buClr>
                <a:schemeClr val="lt1"/>
              </a:buClr>
              <a:buSzPts val="1600"/>
              <a:buNone/>
              <a:defRPr sz="1600">
                <a:solidFill>
                  <a:schemeClr val="lt1"/>
                </a:solidFill>
              </a:defRPr>
            </a:lvl2pPr>
            <a:lvl3pPr marL="1371600" lvl="2" indent="-323850" algn="l" rtl="0">
              <a:spcBef>
                <a:spcPts val="700"/>
              </a:spcBef>
              <a:spcAft>
                <a:spcPts val="0"/>
              </a:spcAft>
              <a:buSzPts val="1500"/>
              <a:buChar char="•"/>
              <a:defRPr sz="1500">
                <a:solidFill>
                  <a:schemeClr val="lt1"/>
                </a:solidFill>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06" name="Google Shape;806;p100"/>
          <p:cNvSpPr txBox="1">
            <a:spLocks noGrp="1"/>
          </p:cNvSpPr>
          <p:nvPr>
            <p:ph type="body" idx="3"/>
          </p:nvPr>
        </p:nvSpPr>
        <p:spPr>
          <a:xfrm>
            <a:off x="8295640" y="5206942"/>
            <a:ext cx="2321400" cy="530400"/>
          </a:xfrm>
          <a:prstGeom prst="rect">
            <a:avLst/>
          </a:prstGeom>
          <a:noFill/>
          <a:ln>
            <a:noFill/>
          </a:ln>
        </p:spPr>
        <p:txBody>
          <a:bodyPr spcFirstLastPara="1" wrap="square" lIns="9125" tIns="0" rIns="0" bIns="0" anchor="t" anchorCtr="0">
            <a:noAutofit/>
          </a:bodyPr>
          <a:lstStyle>
            <a:lvl1pPr marL="457200" lvl="0" indent="-330200" algn="ctr" rtl="0">
              <a:spcBef>
                <a:spcPts val="700"/>
              </a:spcBef>
              <a:spcAft>
                <a:spcPts val="0"/>
              </a:spcAft>
              <a:buSzPts val="1600"/>
              <a:buChar char="​"/>
              <a:defRPr sz="1600" b="0">
                <a:solidFill>
                  <a:schemeClr val="lt1"/>
                </a:solidFill>
              </a:defRPr>
            </a:lvl1pPr>
            <a:lvl2pPr marL="914400" lvl="1" indent="-228600" algn="ctr" rtl="0">
              <a:spcBef>
                <a:spcPts val="300"/>
              </a:spcBef>
              <a:spcAft>
                <a:spcPts val="0"/>
              </a:spcAft>
              <a:buClr>
                <a:schemeClr val="lt1"/>
              </a:buClr>
              <a:buSzPts val="1600"/>
              <a:buNone/>
              <a:defRPr sz="1600">
                <a:solidFill>
                  <a:schemeClr val="lt1"/>
                </a:solidFill>
              </a:defRPr>
            </a:lvl2pPr>
            <a:lvl3pPr marL="1371600" lvl="2" indent="-323850" algn="l" rtl="0">
              <a:spcBef>
                <a:spcPts val="700"/>
              </a:spcBef>
              <a:spcAft>
                <a:spcPts val="0"/>
              </a:spcAft>
              <a:buSzPts val="1500"/>
              <a:buChar char="•"/>
              <a:defRPr sz="1500">
                <a:solidFill>
                  <a:schemeClr val="lt1"/>
                </a:solidFill>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07" name="Google Shape;807;p100"/>
          <p:cNvSpPr txBox="1">
            <a:spLocks noGrp="1"/>
          </p:cNvSpPr>
          <p:nvPr>
            <p:ph type="body" idx="4"/>
          </p:nvPr>
        </p:nvSpPr>
        <p:spPr>
          <a:xfrm>
            <a:off x="4302876" y="4647486"/>
            <a:ext cx="3426300" cy="559500"/>
          </a:xfrm>
          <a:prstGeom prst="rect">
            <a:avLst/>
          </a:prstGeom>
          <a:noFill/>
          <a:ln>
            <a:noFill/>
          </a:ln>
        </p:spPr>
        <p:txBody>
          <a:bodyPr spcFirstLastPara="1" wrap="square" lIns="0" tIns="0" rIns="0" bIns="0" anchor="t" anchorCtr="0">
            <a:noAutofit/>
          </a:bodyPr>
          <a:lstStyle>
            <a:lvl1pPr marL="457200" lvl="0" indent="-228600" algn="ctr" rtl="0">
              <a:spcBef>
                <a:spcPts val="1100"/>
              </a:spcBef>
              <a:spcAft>
                <a:spcPts val="0"/>
              </a:spcAft>
              <a:buClr>
                <a:schemeClr val="lt1"/>
              </a:buClr>
              <a:buSzPts val="1900"/>
              <a:buNone/>
              <a:defRPr sz="1900" b="0">
                <a:solidFill>
                  <a:schemeClr val="lt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9250" algn="l" rtl="0">
              <a:spcBef>
                <a:spcPts val="700"/>
              </a:spcBef>
              <a:spcAft>
                <a:spcPts val="0"/>
              </a:spcAft>
              <a:buClr>
                <a:schemeClr val="lt1"/>
              </a:buClr>
              <a:buSzPts val="1900"/>
              <a:buChar char="•"/>
              <a:defRPr sz="1900">
                <a:solidFill>
                  <a:schemeClr val="lt1"/>
                </a:solidFill>
              </a:defRPr>
            </a:lvl3pPr>
            <a:lvl4pPr marL="1828800" lvl="3" indent="-330200" algn="l" rtl="0">
              <a:spcBef>
                <a:spcPts val="700"/>
              </a:spcBef>
              <a:spcAft>
                <a:spcPts val="0"/>
              </a:spcAft>
              <a:buClr>
                <a:schemeClr val="lt1"/>
              </a:buClr>
              <a:buSzPts val="1600"/>
              <a:buChar char="•"/>
              <a:defRPr sz="1600">
                <a:solidFill>
                  <a:schemeClr val="lt1"/>
                </a:solidFill>
              </a:defRPr>
            </a:lvl4pPr>
            <a:lvl5pPr marL="2286000" lvl="4" indent="-228600" algn="l" rtl="0">
              <a:spcBef>
                <a:spcPts val="700"/>
              </a:spcBef>
              <a:spcAft>
                <a:spcPts val="0"/>
              </a:spcAft>
              <a:buSzPts val="1500"/>
              <a:buNone/>
              <a:defRPr sz="1600">
                <a:solidFill>
                  <a:schemeClr val="lt1"/>
                </a:solidFill>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08" name="Google Shape;808;p100"/>
          <p:cNvSpPr txBox="1">
            <a:spLocks noGrp="1"/>
          </p:cNvSpPr>
          <p:nvPr>
            <p:ph type="body" idx="5"/>
          </p:nvPr>
        </p:nvSpPr>
        <p:spPr>
          <a:xfrm>
            <a:off x="7743192" y="4647486"/>
            <a:ext cx="3426300" cy="559500"/>
          </a:xfrm>
          <a:prstGeom prst="rect">
            <a:avLst/>
          </a:prstGeom>
          <a:noFill/>
          <a:ln>
            <a:noFill/>
          </a:ln>
        </p:spPr>
        <p:txBody>
          <a:bodyPr spcFirstLastPara="1" wrap="square" lIns="0" tIns="0" rIns="0" bIns="0" anchor="t" anchorCtr="0">
            <a:noAutofit/>
          </a:bodyPr>
          <a:lstStyle>
            <a:lvl1pPr marL="457200" lvl="0" indent="-228600" algn="ctr" rtl="0">
              <a:spcBef>
                <a:spcPts val="1100"/>
              </a:spcBef>
              <a:spcAft>
                <a:spcPts val="0"/>
              </a:spcAft>
              <a:buClr>
                <a:schemeClr val="lt1"/>
              </a:buClr>
              <a:buSzPts val="1900"/>
              <a:buNone/>
              <a:defRPr sz="1900" b="0">
                <a:solidFill>
                  <a:schemeClr val="lt1"/>
                </a:solidFill>
                <a:latin typeface="Salesforce Sans"/>
                <a:ea typeface="Salesforce Sans"/>
                <a:cs typeface="Salesforce Sans"/>
                <a:sym typeface="Salesforce Sans"/>
              </a:defRPr>
            </a:lvl1pPr>
            <a:lvl2pPr marL="914400" lvl="1" indent="-355600" algn="l" rtl="0">
              <a:spcBef>
                <a:spcPts val="300"/>
              </a:spcBef>
              <a:spcAft>
                <a:spcPts val="0"/>
              </a:spcAft>
              <a:buClr>
                <a:schemeClr val="lt1"/>
              </a:buClr>
              <a:buSzPts val="2000"/>
              <a:buChar char="•"/>
              <a:defRPr sz="2000">
                <a:solidFill>
                  <a:schemeClr val="lt1"/>
                </a:solidFill>
              </a:defRPr>
            </a:lvl2pPr>
            <a:lvl3pPr marL="1371600" lvl="2" indent="-349250" algn="l" rtl="0">
              <a:spcBef>
                <a:spcPts val="700"/>
              </a:spcBef>
              <a:spcAft>
                <a:spcPts val="0"/>
              </a:spcAft>
              <a:buClr>
                <a:schemeClr val="lt1"/>
              </a:buClr>
              <a:buSzPts val="1900"/>
              <a:buChar char="•"/>
              <a:defRPr sz="1900">
                <a:solidFill>
                  <a:schemeClr val="lt1"/>
                </a:solidFill>
              </a:defRPr>
            </a:lvl3pPr>
            <a:lvl4pPr marL="1828800" lvl="3" indent="-330200" algn="l" rtl="0">
              <a:spcBef>
                <a:spcPts val="700"/>
              </a:spcBef>
              <a:spcAft>
                <a:spcPts val="0"/>
              </a:spcAft>
              <a:buClr>
                <a:schemeClr val="lt1"/>
              </a:buClr>
              <a:buSzPts val="1600"/>
              <a:buChar char="•"/>
              <a:defRPr sz="1600">
                <a:solidFill>
                  <a:schemeClr val="lt1"/>
                </a:solidFill>
              </a:defRPr>
            </a:lvl4pPr>
            <a:lvl5pPr marL="2286000" lvl="4" indent="-228600" algn="l" rtl="0">
              <a:spcBef>
                <a:spcPts val="700"/>
              </a:spcBef>
              <a:spcAft>
                <a:spcPts val="0"/>
              </a:spcAft>
              <a:buSzPts val="1500"/>
              <a:buNone/>
              <a:defRPr sz="1600">
                <a:solidFill>
                  <a:schemeClr val="lt1"/>
                </a:solidFill>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09" name="Google Shape;809;p100"/>
          <p:cNvSpPr>
            <a:spLocks noGrp="1"/>
          </p:cNvSpPr>
          <p:nvPr>
            <p:ph type="pic" idx="6"/>
          </p:nvPr>
        </p:nvSpPr>
        <p:spPr>
          <a:xfrm>
            <a:off x="1307041" y="1833831"/>
            <a:ext cx="2537400" cy="2532000"/>
          </a:xfrm>
          <a:prstGeom prst="ellipse">
            <a:avLst/>
          </a:prstGeom>
          <a:solidFill>
            <a:schemeClr val="lt2"/>
          </a:solidFill>
          <a:ln w="508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900"/>
              <a:buFont typeface="Arial"/>
              <a:buNone/>
              <a:defRPr sz="19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810" name="Google Shape;810;p100"/>
          <p:cNvSpPr>
            <a:spLocks noGrp="1"/>
          </p:cNvSpPr>
          <p:nvPr>
            <p:ph type="pic" idx="7"/>
          </p:nvPr>
        </p:nvSpPr>
        <p:spPr>
          <a:xfrm>
            <a:off x="4747357" y="1833831"/>
            <a:ext cx="2537400" cy="2532000"/>
          </a:xfrm>
          <a:prstGeom prst="ellipse">
            <a:avLst/>
          </a:prstGeom>
          <a:solidFill>
            <a:schemeClr val="lt2"/>
          </a:solidFill>
          <a:ln w="508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900"/>
              <a:buFont typeface="Arial"/>
              <a:buNone/>
              <a:defRPr sz="19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811" name="Google Shape;811;p100"/>
          <p:cNvSpPr>
            <a:spLocks noGrp="1"/>
          </p:cNvSpPr>
          <p:nvPr>
            <p:ph type="pic" idx="8"/>
          </p:nvPr>
        </p:nvSpPr>
        <p:spPr>
          <a:xfrm>
            <a:off x="8187673" y="1833831"/>
            <a:ext cx="2537400" cy="2532000"/>
          </a:xfrm>
          <a:prstGeom prst="ellipse">
            <a:avLst/>
          </a:prstGeom>
          <a:solidFill>
            <a:schemeClr val="lt2"/>
          </a:solidFill>
          <a:ln w="508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spcBef>
                <a:spcPts val="1100"/>
              </a:spcBef>
              <a:spcAft>
                <a:spcPts val="0"/>
              </a:spcAft>
              <a:buClr>
                <a:srgbClr val="7F7F7F"/>
              </a:buClr>
              <a:buSzPts val="1900"/>
              <a:buFont typeface="Arial"/>
              <a:buNone/>
              <a:defRPr sz="1900" b="0" i="0" u="none" strike="noStrike" cap="none">
                <a:solidFill>
                  <a:schemeClr val="lt1"/>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812" name="Google Shape;812;p100"/>
          <p:cNvSpPr txBox="1">
            <a:spLocks noGrp="1"/>
          </p:cNvSpPr>
          <p:nvPr>
            <p:ph type="body" idx="9"/>
          </p:nvPr>
        </p:nvSpPr>
        <p:spPr>
          <a:xfrm>
            <a:off x="1413587" y="5206942"/>
            <a:ext cx="2324100" cy="530400"/>
          </a:xfrm>
          <a:prstGeom prst="rect">
            <a:avLst/>
          </a:prstGeom>
          <a:noFill/>
          <a:ln>
            <a:noFill/>
          </a:ln>
        </p:spPr>
        <p:txBody>
          <a:bodyPr spcFirstLastPara="1" wrap="square" lIns="9125" tIns="0" rIns="0" bIns="0" anchor="t" anchorCtr="0">
            <a:noAutofit/>
          </a:bodyPr>
          <a:lstStyle>
            <a:lvl1pPr marL="457200" lvl="0" indent="-330200" algn="ctr" rtl="0">
              <a:spcBef>
                <a:spcPts val="700"/>
              </a:spcBef>
              <a:spcAft>
                <a:spcPts val="0"/>
              </a:spcAft>
              <a:buSzPts val="1600"/>
              <a:buChar char="​"/>
              <a:defRPr sz="1600" b="0">
                <a:solidFill>
                  <a:schemeClr val="lt1"/>
                </a:solidFill>
              </a:defRPr>
            </a:lvl1pPr>
            <a:lvl2pPr marL="914400" lvl="1" indent="-228600" algn="ctr" rtl="0">
              <a:spcBef>
                <a:spcPts val="300"/>
              </a:spcBef>
              <a:spcAft>
                <a:spcPts val="0"/>
              </a:spcAft>
              <a:buClr>
                <a:schemeClr val="lt1"/>
              </a:buClr>
              <a:buSzPts val="1600"/>
              <a:buNone/>
              <a:defRPr sz="1600">
                <a:solidFill>
                  <a:schemeClr val="lt1"/>
                </a:solidFill>
              </a:defRPr>
            </a:lvl2pPr>
            <a:lvl3pPr marL="1371600" lvl="2" indent="-228600" algn="l" rtl="0">
              <a:spcBef>
                <a:spcPts val="700"/>
              </a:spcBef>
              <a:spcAft>
                <a:spcPts val="0"/>
              </a:spcAft>
              <a:buSzPts val="1500"/>
              <a:buNone/>
              <a:defRPr sz="1500">
                <a:solidFill>
                  <a:schemeClr val="lt1"/>
                </a:solidFill>
              </a:defRPr>
            </a:lvl3pPr>
            <a:lvl4pPr marL="1828800" lvl="3" indent="-228600" algn="l" rtl="0">
              <a:spcBef>
                <a:spcPts val="700"/>
              </a:spcBef>
              <a:spcAft>
                <a:spcPts val="0"/>
              </a:spcAft>
              <a:buSzPts val="1900"/>
              <a:buNone/>
              <a:defRPr sz="1900">
                <a:solidFill>
                  <a:schemeClr val="dk2"/>
                </a:solidFill>
                <a:latin typeface="Salesforce Sans"/>
                <a:ea typeface="Salesforce Sans"/>
                <a:cs typeface="Salesforce Sans"/>
                <a:sym typeface="Salesforce Sans"/>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13" name="Google Shape;813;p100"/>
          <p:cNvSpPr/>
          <p:nvPr/>
        </p:nvSpPr>
        <p:spPr>
          <a:xfrm>
            <a:off x="6207877" y="381000"/>
            <a:ext cx="2923500" cy="355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chemeClr val="lt1"/>
              </a:solidFill>
              <a:latin typeface="Salesforce Sans"/>
              <a:ea typeface="Salesforce Sans"/>
              <a:cs typeface="Salesforce Sans"/>
              <a:sym typeface="Salesforce Sans"/>
            </a:endParaRPr>
          </a:p>
        </p:txBody>
      </p:sp>
      <p:sp>
        <p:nvSpPr>
          <p:cNvPr id="814" name="Google Shape;814;p100"/>
          <p:cNvSpPr txBox="1">
            <a:spLocks noGrp="1"/>
          </p:cNvSpPr>
          <p:nvPr>
            <p:ph type="title"/>
          </p:nvPr>
        </p:nvSpPr>
        <p:spPr>
          <a:xfrm>
            <a:off x="571503" y="63500"/>
            <a:ext cx="11046000" cy="9903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solidFill>
                  <a:schemeClr val="lt1"/>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pic>
        <p:nvPicPr>
          <p:cNvPr id="815" name="Google Shape;815;p100"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llout Slide">
  <p:cSld name="Callout Slide">
    <p:spTree>
      <p:nvGrpSpPr>
        <p:cNvPr id="1" name="Shape 816"/>
        <p:cNvGrpSpPr/>
        <p:nvPr/>
      </p:nvGrpSpPr>
      <p:grpSpPr>
        <a:xfrm>
          <a:off x="0" y="0"/>
          <a:ext cx="0" cy="0"/>
          <a:chOff x="0" y="0"/>
          <a:chExt cx="0" cy="0"/>
        </a:xfrm>
      </p:grpSpPr>
      <p:pic>
        <p:nvPicPr>
          <p:cNvPr id="817" name="Google Shape;817;p101"/>
          <p:cNvPicPr preferRelativeResize="0"/>
          <p:nvPr/>
        </p:nvPicPr>
        <p:blipFill rotWithShape="1">
          <a:blip r:embed="rId2">
            <a:alphaModFix/>
          </a:blip>
          <a:srcRect/>
          <a:stretch/>
        </p:blipFill>
        <p:spPr>
          <a:xfrm>
            <a:off x="1907" y="625"/>
            <a:ext cx="12186599" cy="6854962"/>
          </a:xfrm>
          <a:prstGeom prst="rect">
            <a:avLst/>
          </a:prstGeom>
          <a:noFill/>
          <a:ln>
            <a:noFill/>
          </a:ln>
        </p:spPr>
      </p:pic>
      <p:sp>
        <p:nvSpPr>
          <p:cNvPr id="818" name="Google Shape;818;p101"/>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solidFill>
                  <a:schemeClr val="lt1"/>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819" name="Google Shape;819;p101"/>
          <p:cNvSpPr txBox="1">
            <a:spLocks noGrp="1"/>
          </p:cNvSpPr>
          <p:nvPr>
            <p:ph type="body" idx="1"/>
          </p:nvPr>
        </p:nvSpPr>
        <p:spPr>
          <a:xfrm>
            <a:off x="571500" y="1770886"/>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lt1"/>
                </a:solidFill>
              </a:defRPr>
            </a:lvl1pPr>
            <a:lvl2pPr marL="914400" lvl="1" indent="-349250" algn="l" rtl="0">
              <a:lnSpc>
                <a:spcPct val="100000"/>
              </a:lnSpc>
              <a:spcBef>
                <a:spcPts val="300"/>
              </a:spcBef>
              <a:spcAft>
                <a:spcPts val="0"/>
              </a:spcAft>
              <a:buClr>
                <a:schemeClr val="lt1"/>
              </a:buClr>
              <a:buSzPts val="1900"/>
              <a:buChar char="•"/>
              <a:defRPr>
                <a:solidFill>
                  <a:schemeClr val="lt1"/>
                </a:solidFill>
              </a:defRPr>
            </a:lvl2pPr>
            <a:lvl3pPr marL="1371600" lvl="2" indent="-330200" algn="l" rtl="0">
              <a:lnSpc>
                <a:spcPct val="100000"/>
              </a:lnSpc>
              <a:spcBef>
                <a:spcPts val="700"/>
              </a:spcBef>
              <a:spcAft>
                <a:spcPts val="0"/>
              </a:spcAft>
              <a:buClr>
                <a:schemeClr val="lt1"/>
              </a:buClr>
              <a:buSzPts val="1600"/>
              <a:buChar char="•"/>
              <a:defRPr>
                <a:solidFill>
                  <a:schemeClr val="lt1"/>
                </a:solidFill>
              </a:defRPr>
            </a:lvl3pPr>
            <a:lvl4pPr marL="1828800" lvl="3" indent="-323850" algn="l" rtl="0">
              <a:lnSpc>
                <a:spcPct val="100000"/>
              </a:lnSpc>
              <a:spcBef>
                <a:spcPts val="700"/>
              </a:spcBef>
              <a:spcAft>
                <a:spcPts val="0"/>
              </a:spcAft>
              <a:buClr>
                <a:schemeClr val="lt1"/>
              </a:buClr>
              <a:buSzPts val="1500"/>
              <a:buChar char="•"/>
              <a:defRPr>
                <a:solidFill>
                  <a:schemeClr val="lt1"/>
                </a:solidFill>
              </a:defRPr>
            </a:lvl4pPr>
            <a:lvl5pPr marL="2286000" lvl="4" indent="-228600" algn="l" rtl="0">
              <a:lnSpc>
                <a:spcPct val="100000"/>
              </a:lnSpc>
              <a:spcBef>
                <a:spcPts val="700"/>
              </a:spcBef>
              <a:spcAft>
                <a:spcPts val="0"/>
              </a:spcAft>
              <a:buSzPts val="1500"/>
              <a:buNone/>
              <a:defRPr>
                <a:solidFill>
                  <a:schemeClr val="lt1"/>
                </a:solidFill>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20" name="Google Shape;820;p101"/>
          <p:cNvSpPr txBox="1">
            <a:spLocks noGrp="1"/>
          </p:cNvSpPr>
          <p:nvPr>
            <p:ph type="body" idx="2"/>
          </p:nvPr>
        </p:nvSpPr>
        <p:spPr>
          <a:xfrm>
            <a:off x="571503" y="1097179"/>
            <a:ext cx="110463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chemeClr val="lt1"/>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pic>
        <p:nvPicPr>
          <p:cNvPr id="821" name="Google Shape;821;p101" descr="Picture 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822" name="Google Shape;822;p101"/>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solidFill>
                  <a:schemeClr val="lt2"/>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3_column photos">
  <p:cSld name="3_column photos">
    <p:spTree>
      <p:nvGrpSpPr>
        <p:cNvPr id="1" name="Shape 823"/>
        <p:cNvGrpSpPr/>
        <p:nvPr/>
      </p:nvGrpSpPr>
      <p:grpSpPr>
        <a:xfrm>
          <a:off x="0" y="0"/>
          <a:ext cx="0" cy="0"/>
          <a:chOff x="0" y="0"/>
          <a:chExt cx="0" cy="0"/>
        </a:xfrm>
      </p:grpSpPr>
      <p:sp>
        <p:nvSpPr>
          <p:cNvPr id="824" name="Google Shape;824;p102"/>
          <p:cNvSpPr txBox="1">
            <a:spLocks noGrp="1"/>
          </p:cNvSpPr>
          <p:nvPr>
            <p:ph type="body" idx="1"/>
          </p:nvPr>
        </p:nvSpPr>
        <p:spPr>
          <a:xfrm>
            <a:off x="8043564" y="1769752"/>
            <a:ext cx="3584400" cy="685500"/>
          </a:xfrm>
          <a:prstGeom prst="rect">
            <a:avLst/>
          </a:prstGeom>
          <a:solidFill>
            <a:schemeClr val="dk2"/>
          </a:solidFill>
          <a:ln>
            <a:noFill/>
          </a:ln>
        </p:spPr>
        <p:txBody>
          <a:bodyPr spcFirstLastPara="1" wrap="square" lIns="91425" tIns="45700" rIns="91425" bIns="45700" anchor="ctr" anchorCtr="0">
            <a:normAutofit/>
          </a:bodyPr>
          <a:lstStyle>
            <a:lvl1pPr marL="457200" lvl="0" indent="-228600" algn="ctr" rtl="0">
              <a:spcBef>
                <a:spcPts val="1100"/>
              </a:spcBef>
              <a:spcAft>
                <a:spcPts val="0"/>
              </a:spcAft>
              <a:buClr>
                <a:schemeClr val="lt2"/>
              </a:buClr>
              <a:buSzPts val="1300"/>
              <a:buFont typeface="Noto Sans Symbols"/>
              <a:buNone/>
              <a:defRPr sz="1600">
                <a:solidFill>
                  <a:schemeClr val="lt1"/>
                </a:solidFill>
                <a:latin typeface="Salesforce Sans"/>
                <a:ea typeface="Salesforce Sans"/>
                <a:cs typeface="Salesforce Sans"/>
                <a:sym typeface="Salesforce Sans"/>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25" name="Google Shape;825;p102"/>
          <p:cNvSpPr txBox="1">
            <a:spLocks noGrp="1"/>
          </p:cNvSpPr>
          <p:nvPr>
            <p:ph type="body" idx="2"/>
          </p:nvPr>
        </p:nvSpPr>
        <p:spPr>
          <a:xfrm>
            <a:off x="576072" y="1769752"/>
            <a:ext cx="3584400" cy="685500"/>
          </a:xfrm>
          <a:prstGeom prst="rect">
            <a:avLst/>
          </a:prstGeom>
          <a:solidFill>
            <a:schemeClr val="dk2"/>
          </a:solidFill>
          <a:ln>
            <a:noFill/>
          </a:ln>
        </p:spPr>
        <p:txBody>
          <a:bodyPr spcFirstLastPara="1" wrap="square" lIns="91425" tIns="45700" rIns="91425" bIns="45700" anchor="ctr" anchorCtr="0">
            <a:normAutofit/>
          </a:bodyPr>
          <a:lstStyle>
            <a:lvl1pPr marL="457200" lvl="0" indent="-228600" algn="ctr" rtl="0">
              <a:spcBef>
                <a:spcPts val="1100"/>
              </a:spcBef>
              <a:spcAft>
                <a:spcPts val="0"/>
              </a:spcAft>
              <a:buSzPts val="1600"/>
              <a:buNone/>
              <a:defRPr sz="1600">
                <a:solidFill>
                  <a:schemeClr val="lt1"/>
                </a:solidFill>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26" name="Google Shape;826;p102"/>
          <p:cNvSpPr txBox="1">
            <a:spLocks noGrp="1"/>
          </p:cNvSpPr>
          <p:nvPr>
            <p:ph type="body" idx="3"/>
          </p:nvPr>
        </p:nvSpPr>
        <p:spPr>
          <a:xfrm>
            <a:off x="4304013" y="1769752"/>
            <a:ext cx="3584400" cy="685500"/>
          </a:xfrm>
          <a:prstGeom prst="rect">
            <a:avLst/>
          </a:prstGeom>
          <a:solidFill>
            <a:schemeClr val="dk2"/>
          </a:solidFill>
          <a:ln>
            <a:noFill/>
          </a:ln>
        </p:spPr>
        <p:txBody>
          <a:bodyPr spcFirstLastPara="1" wrap="square" lIns="91425" tIns="45700" rIns="91425" bIns="45700" anchor="ctr" anchorCtr="0">
            <a:normAutofit/>
          </a:bodyPr>
          <a:lstStyle>
            <a:lvl1pPr marL="457200" lvl="0" indent="-228600" algn="ctr" rtl="0">
              <a:spcBef>
                <a:spcPts val="1100"/>
              </a:spcBef>
              <a:spcAft>
                <a:spcPts val="0"/>
              </a:spcAft>
              <a:buSzPts val="1600"/>
              <a:buNone/>
              <a:defRPr sz="1600">
                <a:solidFill>
                  <a:schemeClr val="lt1"/>
                </a:solidFill>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27" name="Google Shape;827;p102"/>
          <p:cNvSpPr>
            <a:spLocks noGrp="1"/>
          </p:cNvSpPr>
          <p:nvPr>
            <p:ph type="pic" idx="4"/>
          </p:nvPr>
        </p:nvSpPr>
        <p:spPr>
          <a:xfrm>
            <a:off x="576072" y="2455552"/>
            <a:ext cx="3584400" cy="3662700"/>
          </a:xfrm>
          <a:prstGeom prst="rect">
            <a:avLst/>
          </a:prstGeom>
          <a:noFill/>
          <a:ln>
            <a:noFill/>
          </a:ln>
        </p:spPr>
        <p:txBody>
          <a:bodyPr spcFirstLastPara="1" wrap="square" lIns="0" tIns="0" rIns="0" bIns="0" anchor="t" anchorCtr="0">
            <a:noAutofit/>
          </a:bodyPr>
          <a:lstStyle>
            <a:lvl1pPr marR="0" lvl="0" algn="l" rtl="0">
              <a:spcBef>
                <a:spcPts val="1100"/>
              </a:spcBef>
              <a:spcAft>
                <a:spcPts val="0"/>
              </a:spcAft>
              <a:buClr>
                <a:srgbClr val="7F7F7F"/>
              </a:buClr>
              <a:buSzPts val="2000"/>
              <a:buFont typeface="Arial"/>
              <a:buChar char="​"/>
              <a:defRPr sz="2000" b="0" i="0" u="none" strike="noStrike" cap="none">
                <a:solidFill>
                  <a:srgbClr val="3E6E84"/>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828" name="Google Shape;828;p102"/>
          <p:cNvSpPr>
            <a:spLocks noGrp="1"/>
          </p:cNvSpPr>
          <p:nvPr>
            <p:ph type="pic" idx="5"/>
          </p:nvPr>
        </p:nvSpPr>
        <p:spPr>
          <a:xfrm>
            <a:off x="4304013" y="2455552"/>
            <a:ext cx="3584400" cy="3662700"/>
          </a:xfrm>
          <a:prstGeom prst="rect">
            <a:avLst/>
          </a:prstGeom>
          <a:noFill/>
          <a:ln>
            <a:noFill/>
          </a:ln>
        </p:spPr>
        <p:txBody>
          <a:bodyPr spcFirstLastPara="1" wrap="square" lIns="0" tIns="0" rIns="0" bIns="0" anchor="t" anchorCtr="0">
            <a:noAutofit/>
          </a:bodyPr>
          <a:lstStyle>
            <a:lvl1pPr marR="0" lvl="0" algn="l" rtl="0">
              <a:spcBef>
                <a:spcPts val="1100"/>
              </a:spcBef>
              <a:spcAft>
                <a:spcPts val="0"/>
              </a:spcAft>
              <a:buClr>
                <a:srgbClr val="7F7F7F"/>
              </a:buClr>
              <a:buSzPts val="2000"/>
              <a:buFont typeface="Arial"/>
              <a:buChar char="​"/>
              <a:defRPr sz="2000" b="0" i="0" u="none" strike="noStrike" cap="none">
                <a:solidFill>
                  <a:srgbClr val="3E6E84"/>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829" name="Google Shape;829;p102"/>
          <p:cNvSpPr>
            <a:spLocks noGrp="1"/>
          </p:cNvSpPr>
          <p:nvPr>
            <p:ph type="pic" idx="6"/>
          </p:nvPr>
        </p:nvSpPr>
        <p:spPr>
          <a:xfrm>
            <a:off x="8043564" y="2455552"/>
            <a:ext cx="3584400" cy="3662700"/>
          </a:xfrm>
          <a:prstGeom prst="rect">
            <a:avLst/>
          </a:prstGeom>
          <a:noFill/>
          <a:ln>
            <a:noFill/>
          </a:ln>
        </p:spPr>
        <p:txBody>
          <a:bodyPr spcFirstLastPara="1" wrap="square" lIns="0" tIns="0" rIns="0" bIns="0" anchor="t" anchorCtr="0">
            <a:noAutofit/>
          </a:bodyPr>
          <a:lstStyle>
            <a:lvl1pPr marR="0" lvl="0" algn="l" rtl="0">
              <a:spcBef>
                <a:spcPts val="1100"/>
              </a:spcBef>
              <a:spcAft>
                <a:spcPts val="0"/>
              </a:spcAft>
              <a:buClr>
                <a:srgbClr val="7F7F7F"/>
              </a:buClr>
              <a:buSzPts val="2000"/>
              <a:buFont typeface="Arial"/>
              <a:buChar char="​"/>
              <a:defRPr sz="2000" b="0" i="0" u="none" strike="noStrike" cap="none">
                <a:solidFill>
                  <a:srgbClr val="3E6E84"/>
                </a:solidFill>
                <a:latin typeface="Salesforce Sans"/>
                <a:ea typeface="Salesforce Sans"/>
                <a:cs typeface="Salesforce Sans"/>
                <a:sym typeface="Salesforce Sans"/>
              </a:defRPr>
            </a:lvl1pPr>
            <a:lvl2pPr marR="0" lvl="1"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R="0" lvl="2"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R="0" lvl="3"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R="0" lvl="4"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R="0" lvl="5"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830" name="Google Shape;830;p102"/>
          <p:cNvSpPr txBox="1">
            <a:spLocks noGrp="1"/>
          </p:cNvSpPr>
          <p:nvPr>
            <p:ph type="body" idx="7"/>
          </p:nvPr>
        </p:nvSpPr>
        <p:spPr>
          <a:xfrm>
            <a:off x="571500" y="1094584"/>
            <a:ext cx="11047200" cy="338400"/>
          </a:xfrm>
          <a:prstGeom prst="rect">
            <a:avLst/>
          </a:prstGeom>
          <a:noFill/>
          <a:ln>
            <a:noFill/>
          </a:ln>
        </p:spPr>
        <p:txBody>
          <a:bodyPr spcFirstLastPara="1" wrap="square" lIns="0" tIns="0" rIns="0" bIns="0" anchor="t" anchorCtr="0">
            <a:spAutoFit/>
          </a:bodyPr>
          <a:lstStyle>
            <a:lvl1pPr marL="457200" lvl="0" indent="-374650" algn="l" rtl="0">
              <a:spcBef>
                <a:spcPts val="1100"/>
              </a:spcBef>
              <a:spcAft>
                <a:spcPts val="0"/>
              </a:spcAft>
              <a:buSzPts val="2300"/>
              <a:buChar char="​"/>
              <a:defRPr sz="2300" b="0" i="0">
                <a:solidFill>
                  <a:srgbClr val="5C646A"/>
                </a:solidFill>
                <a:latin typeface="Salesforce Sans Light"/>
                <a:ea typeface="Salesforce Sans Light"/>
                <a:cs typeface="Salesforce Sans Light"/>
                <a:sym typeface="Salesforce Sans Light"/>
              </a:defRPr>
            </a:lvl1pPr>
            <a:lvl2pPr marL="914400" lvl="1" indent="-349250" algn="l" rtl="0">
              <a:spcBef>
                <a:spcPts val="300"/>
              </a:spcBef>
              <a:spcAft>
                <a:spcPts val="0"/>
              </a:spcAft>
              <a:buSzPts val="1900"/>
              <a:buChar char="•"/>
              <a:defRPr/>
            </a:lvl2pPr>
            <a:lvl3pPr marL="1371600" lvl="2" indent="-349250" algn="l" rtl="0">
              <a:spcBef>
                <a:spcPts val="700"/>
              </a:spcBef>
              <a:spcAft>
                <a:spcPts val="0"/>
              </a:spcAft>
              <a:buSzPts val="1900"/>
              <a:buChar char="•"/>
              <a:defRPr/>
            </a:lvl3pPr>
            <a:lvl4pPr marL="1828800" lvl="3" indent="-349250" algn="l" rtl="0">
              <a:spcBef>
                <a:spcPts val="700"/>
              </a:spcBef>
              <a:spcAft>
                <a:spcPts val="0"/>
              </a:spcAft>
              <a:buSzPts val="1900"/>
              <a:buChar char="•"/>
              <a:defRPr/>
            </a:lvl4pPr>
            <a:lvl5pPr marL="2286000" lvl="4" indent="-228600" algn="l" rtl="0">
              <a:spcBef>
                <a:spcPts val="700"/>
              </a:spcBef>
              <a:spcAft>
                <a:spcPts val="0"/>
              </a:spcAft>
              <a:buSzPts val="1500"/>
              <a:buNone/>
              <a:defRPr/>
            </a:lvl5pPr>
            <a:lvl6pPr marL="2743200" lvl="5" indent="-349250" algn="l" rtl="0">
              <a:spcBef>
                <a:spcPts val="700"/>
              </a:spcBef>
              <a:spcAft>
                <a:spcPts val="0"/>
              </a:spcAft>
              <a:buClr>
                <a:schemeClr val="dk1"/>
              </a:buClr>
              <a:buSzPts val="1900"/>
              <a:buChar char="•"/>
              <a:defRPr/>
            </a:lvl6pPr>
            <a:lvl7pPr marL="3200400" lvl="6" indent="-349250" algn="l" rtl="0">
              <a:spcBef>
                <a:spcPts val="400"/>
              </a:spcBef>
              <a:spcAft>
                <a:spcPts val="0"/>
              </a:spcAft>
              <a:buClr>
                <a:schemeClr val="dk1"/>
              </a:buClr>
              <a:buSzPts val="1900"/>
              <a:buChar char="•"/>
              <a:defRPr/>
            </a:lvl7pPr>
            <a:lvl8pPr marL="3657600" lvl="7" indent="-349250" algn="l" rtl="0">
              <a:spcBef>
                <a:spcPts val="400"/>
              </a:spcBef>
              <a:spcAft>
                <a:spcPts val="0"/>
              </a:spcAft>
              <a:buClr>
                <a:schemeClr val="dk1"/>
              </a:buClr>
              <a:buSzPts val="1900"/>
              <a:buChar char="•"/>
              <a:defRPr/>
            </a:lvl8pPr>
            <a:lvl9pPr marL="4114800" lvl="8" indent="-349250" algn="l" rtl="0">
              <a:spcBef>
                <a:spcPts val="400"/>
              </a:spcBef>
              <a:spcAft>
                <a:spcPts val="0"/>
              </a:spcAft>
              <a:buClr>
                <a:schemeClr val="dk1"/>
              </a:buClr>
              <a:buSzPts val="1900"/>
              <a:buChar char="•"/>
              <a:defRPr/>
            </a:lvl9pPr>
          </a:lstStyle>
          <a:p>
            <a:endParaRPr/>
          </a:p>
        </p:txBody>
      </p:sp>
      <p:sp>
        <p:nvSpPr>
          <p:cNvPr id="831" name="Google Shape;831;p102"/>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832" name="Google Shape;832;p102"/>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theme" Target="../theme/theme2.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image" Target="../media/image80.png"/><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image" Target="../media/image79.jp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1"/>
          <p:cNvSpPr txBox="1">
            <a:spLocks noGrp="1"/>
          </p:cNvSpPr>
          <p:nvPr>
            <p:ph type="body" idx="1"/>
          </p:nvPr>
        </p:nvSpPr>
        <p:spPr>
          <a:xfrm>
            <a:off x="571500" y="1762125"/>
            <a:ext cx="11045700" cy="431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000"/>
              </a:spcBef>
              <a:spcAft>
                <a:spcPts val="0"/>
              </a:spcAft>
              <a:buClr>
                <a:srgbClr val="7F7F7F"/>
              </a:buClr>
              <a:buSzPts val="2000"/>
              <a:buFont typeface="Arial"/>
              <a:buNone/>
              <a:defRPr sz="2000" b="0" i="0" u="none" strike="noStrike" cap="none">
                <a:solidFill>
                  <a:srgbClr val="5C656A"/>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17500" algn="l" rtl="0">
              <a:lnSpc>
                <a:spcPct val="100000"/>
              </a:lnSpc>
              <a:spcBef>
                <a:spcPts val="300"/>
              </a:spcBef>
              <a:spcAft>
                <a:spcPts val="0"/>
              </a:spcAft>
              <a:buClr>
                <a:schemeClr val="accent2"/>
              </a:buClr>
              <a:buSzPts val="14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500" b="0"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Clr>
                <a:srgbClr val="5C656A"/>
              </a:buClr>
              <a:buSzPts val="1400"/>
              <a:buFont typeface="Arial"/>
              <a:buNone/>
              <a:defRPr sz="2100" b="0" i="0" u="none" strike="noStrike" cap="none">
                <a:solidFill>
                  <a:srgbClr val="5C656A"/>
                </a:solidFill>
                <a:latin typeface="Arial"/>
                <a:ea typeface="Arial"/>
                <a:cs typeface="Arial"/>
                <a:sym typeface="Arial"/>
              </a:defRPr>
            </a:lvl5pPr>
            <a:lvl6pPr marL="2743200" marR="0" lvl="5" indent="-317500" algn="l" rtl="0">
              <a:lnSpc>
                <a:spcPct val="100000"/>
              </a:lnSpc>
              <a:spcBef>
                <a:spcPts val="60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6pPr>
            <a:lvl7pPr marL="3200400" marR="0" lvl="6" indent="-317500" algn="l" rtl="0">
              <a:lnSpc>
                <a:spcPct val="100000"/>
              </a:lnSpc>
              <a:spcBef>
                <a:spcPts val="40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7pPr>
            <a:lvl8pPr marL="3657600" marR="0" lvl="7" indent="-317500" algn="l" rtl="0">
              <a:lnSpc>
                <a:spcPct val="100000"/>
              </a:lnSpc>
              <a:spcBef>
                <a:spcPts val="40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8pPr>
            <a:lvl9pPr marL="4114800" marR="0" lvl="8" indent="-317500" algn="l" rtl="0">
              <a:lnSpc>
                <a:spcPct val="100000"/>
              </a:lnSpc>
              <a:spcBef>
                <a:spcPts val="400"/>
              </a:spcBef>
              <a:spcAft>
                <a:spcPts val="0"/>
              </a:spcAft>
              <a:buClr>
                <a:schemeClr val="dk1"/>
              </a:buClr>
              <a:buSzPts val="14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 name="Google Shape;24;p1"/>
          <p:cNvSpPr txBox="1">
            <a:spLocks noGrp="1"/>
          </p:cNvSpPr>
          <p:nvPr>
            <p:ph type="title"/>
          </p:nvPr>
        </p:nvSpPr>
        <p:spPr>
          <a:xfrm>
            <a:off x="571500" y="63500"/>
            <a:ext cx="11045700" cy="9906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1pPr>
            <a:lvl2pPr marL="0" marR="0" lvl="1"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2pPr>
            <a:lvl3pPr marL="0" marR="0" lvl="2"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3pPr>
            <a:lvl4pPr marL="0" marR="0" lvl="3"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4pPr>
            <a:lvl5pPr marL="0" marR="0" lvl="4" indent="-88900"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5pPr>
            <a:lvl6pPr marL="457131" marR="0" lvl="5" indent="-10153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6pPr>
            <a:lvl7pPr marL="914261" marR="0" lvl="6" indent="-101461"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7pPr>
            <a:lvl8pPr marL="1371393" marR="0" lvl="7" indent="-101393"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8pPr>
            <a:lvl9pPr marL="1828525" marR="0" lvl="8" indent="-101325" algn="l" rtl="0">
              <a:spcBef>
                <a:spcPts val="0"/>
              </a:spcBef>
              <a:spcAft>
                <a:spcPts val="0"/>
              </a:spcAft>
              <a:buSzPts val="1400"/>
              <a:buChar char="■"/>
              <a:defRPr sz="3200" b="0" i="0" u="none" strike="noStrike" cap="none">
                <a:solidFill>
                  <a:schemeClr val="accen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
        <p:nvSpPr>
          <p:cNvPr id="238" name="Google Shape;238;p35"/>
          <p:cNvSpPr txBox="1">
            <a:spLocks noGrp="1"/>
          </p:cNvSpPr>
          <p:nvPr>
            <p:ph type="body" idx="1"/>
          </p:nvPr>
        </p:nvSpPr>
        <p:spPr>
          <a:xfrm>
            <a:off x="571504" y="1762125"/>
            <a:ext cx="11045700" cy="4314900"/>
          </a:xfrm>
          <a:prstGeom prst="rect">
            <a:avLst/>
          </a:prstGeom>
          <a:noFill/>
          <a:ln>
            <a:noFill/>
          </a:ln>
        </p:spPr>
        <p:txBody>
          <a:bodyPr spcFirstLastPara="1" wrap="square" lIns="0" tIns="0" rIns="0" bIns="0" anchor="t" anchorCtr="0">
            <a:noAutofit/>
          </a:bodyPr>
          <a:lstStyle>
            <a:lvl1pPr marL="457200" marR="0" lvl="0" indent="-228600" algn="l" rtl="0">
              <a:spcBef>
                <a:spcPts val="1100"/>
              </a:spcBef>
              <a:spcAft>
                <a:spcPts val="0"/>
              </a:spcAft>
              <a:buClr>
                <a:srgbClr val="7F7F7F"/>
              </a:buClr>
              <a:buSzPts val="2000"/>
              <a:buFont typeface="Arial"/>
              <a:buNone/>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spcBef>
                <a:spcPts val="3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spcBef>
                <a:spcPts val="6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spcBef>
                <a:spcPts val="6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228600" algn="l" rtl="0">
              <a:spcBef>
                <a:spcPts val="600"/>
              </a:spcBef>
              <a:spcAft>
                <a:spcPts val="0"/>
              </a:spcAft>
              <a:buSzPts val="1400"/>
              <a:buNone/>
              <a:defRPr sz="2000" b="0" i="0" u="none" strike="noStrike" cap="none">
                <a:solidFill>
                  <a:schemeClr val="accent2"/>
                </a:solidFill>
                <a:latin typeface="Salesforce Sans"/>
                <a:ea typeface="Salesforce Sans"/>
                <a:cs typeface="Salesforce Sans"/>
                <a:sym typeface="Salesforce Sans"/>
              </a:defRPr>
            </a:lvl5pPr>
            <a:lvl6pPr marL="2743200" marR="0" lvl="5" indent="-355600" algn="l" rtl="0">
              <a:spcBef>
                <a:spcPts val="6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6pPr>
            <a:lvl7pPr marL="3200400" marR="0" lvl="6" indent="-355600"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7pPr>
            <a:lvl8pPr marL="3657600" marR="0" lvl="7" indent="-355600"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8pPr>
            <a:lvl9pPr marL="4114800" marR="0" lvl="8" indent="-355600" algn="l" rtl="0">
              <a:spcBef>
                <a:spcPts val="400"/>
              </a:spcBef>
              <a:spcAft>
                <a:spcPts val="0"/>
              </a:spcAft>
              <a:buClr>
                <a:schemeClr val="lt2"/>
              </a:buClr>
              <a:buSzPts val="2000"/>
              <a:buFont typeface="Arial"/>
              <a:buChar char="•"/>
              <a:defRPr sz="2000" b="0" i="0" u="none" strike="noStrike" cap="none">
                <a:solidFill>
                  <a:schemeClr val="lt2"/>
                </a:solidFill>
                <a:latin typeface="Salesforce Sans"/>
                <a:ea typeface="Salesforce Sans"/>
                <a:cs typeface="Salesforce Sans"/>
                <a:sym typeface="Salesforce Sans"/>
              </a:defRPr>
            </a:lvl9pPr>
          </a:lstStyle>
          <a:p>
            <a:endParaRPr/>
          </a:p>
        </p:txBody>
      </p:sp>
      <p:sp>
        <p:nvSpPr>
          <p:cNvPr id="239" name="Google Shape;239;p35"/>
          <p:cNvSpPr txBox="1">
            <a:spLocks noGrp="1"/>
          </p:cNvSpPr>
          <p:nvPr>
            <p:ph type="title"/>
          </p:nvPr>
        </p:nvSpPr>
        <p:spPr>
          <a:xfrm>
            <a:off x="571504" y="63500"/>
            <a:ext cx="11045700" cy="9906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SzPts val="1400"/>
              <a:buNone/>
              <a:defRPr sz="3200" b="1" i="0" u="none" strike="noStrike" cap="none">
                <a:solidFill>
                  <a:schemeClr val="accent1"/>
                </a:solidFill>
                <a:latin typeface="Salesforce Sans"/>
                <a:ea typeface="Salesforce Sans"/>
                <a:cs typeface="Salesforce Sans"/>
                <a:sym typeface="Salesforce Sans"/>
              </a:defRPr>
            </a:lvl1pPr>
            <a:lvl2pPr marR="0" lvl="1"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2pPr>
            <a:lvl3pPr marR="0" lvl="2"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3pPr>
            <a:lvl4pPr marR="0" lvl="3"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4pPr>
            <a:lvl5pPr marR="0" lvl="4"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5pPr>
            <a:lvl6pPr marR="0" lvl="5"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6pPr>
            <a:lvl7pPr marR="0" lvl="6"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7pPr>
            <a:lvl8pPr marR="0" lvl="7"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8pPr>
            <a:lvl9pPr marR="0" lvl="8" algn="l" rtl="0">
              <a:spcBef>
                <a:spcPts val="0"/>
              </a:spcBef>
              <a:spcAft>
                <a:spcPts val="0"/>
              </a:spcAft>
              <a:buSzPts val="1400"/>
              <a:buNone/>
              <a:defRPr sz="3200" b="0" i="0" u="none" strike="noStrike" cap="none">
                <a:solidFill>
                  <a:schemeClr val="accent1"/>
                </a:solidFill>
                <a:latin typeface="Salesforce Sans"/>
                <a:ea typeface="Salesforce Sans"/>
                <a:cs typeface="Salesforce Sans"/>
                <a:sym typeface="Salesforce Sans"/>
              </a:defRPr>
            </a:lvl9pPr>
          </a:lstStyle>
          <a:p>
            <a:endParaRPr/>
          </a:p>
        </p:txBody>
      </p:sp>
      <p:sp>
        <p:nvSpPr>
          <p:cNvPr id="240" name="Google Shape;240;p35"/>
          <p:cNvSpPr txBox="1">
            <a:spLocks noGrp="1"/>
          </p:cNvSpPr>
          <p:nvPr>
            <p:ph type="ftr" idx="11"/>
          </p:nvPr>
        </p:nvSpPr>
        <p:spPr>
          <a:xfrm>
            <a:off x="571504" y="6549530"/>
            <a:ext cx="5508000" cy="2139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000">
                <a:solidFill>
                  <a:schemeClr val="accent2"/>
                </a:solidFill>
                <a:latin typeface="Salesforce Sans"/>
                <a:ea typeface="Salesforce Sans"/>
                <a:cs typeface="Salesforce Sans"/>
                <a:sym typeface="Salesforce Sans"/>
              </a:defRPr>
            </a:lvl1pPr>
            <a:lvl2pPr marR="0" lvl="1"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2pPr>
            <a:lvl3pPr marR="0" lvl="2"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3pPr>
            <a:lvl4pPr marR="0" lvl="3"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4pPr>
            <a:lvl5pPr marR="0" lvl="4"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5pPr>
            <a:lvl6pPr marR="0" lvl="5"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6pPr>
            <a:lvl7pPr marR="0" lvl="6"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7pPr>
            <a:lvl8pPr marR="0" lvl="7"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8pPr>
            <a:lvl9pPr marR="0" lvl="8" algn="l" rtl="0">
              <a:spcBef>
                <a:spcPts val="0"/>
              </a:spcBef>
              <a:spcAft>
                <a:spcPts val="0"/>
              </a:spcAft>
              <a:buSzPts val="1400"/>
              <a:buNone/>
              <a:defRPr sz="1800" b="0" i="0" u="none" strike="noStrike" cap="none">
                <a:solidFill>
                  <a:schemeClr val="dk1"/>
                </a:solidFill>
                <a:latin typeface="Salesforce Sans"/>
                <a:ea typeface="Salesforce Sans"/>
                <a:cs typeface="Salesforce Sans"/>
                <a:sym typeface="Salesforce Sans"/>
              </a:defRPr>
            </a:lvl9pPr>
          </a:lstStyle>
          <a:p>
            <a:endParaRPr/>
          </a:p>
        </p:txBody>
      </p:sp>
      <p:sp>
        <p:nvSpPr>
          <p:cNvPr id="241" name="Google Shape;241;p35"/>
          <p:cNvSpPr txBox="1"/>
          <p:nvPr/>
        </p:nvSpPr>
        <p:spPr>
          <a:xfrm>
            <a:off x="13801727" y="6672263"/>
            <a:ext cx="184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424145"/>
              </a:solidFill>
              <a:latin typeface="Salesforce Sans"/>
              <a:ea typeface="Salesforce Sans"/>
              <a:cs typeface="Salesforce Sans"/>
              <a:sym typeface="Salesforce Sans"/>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52">
          <p15:clr>
            <a:srgbClr val="F26B43"/>
          </p15:clr>
        </p15:guide>
        <p15:guide id="2" pos="364">
          <p15:clr>
            <a:srgbClr val="F26B43"/>
          </p15:clr>
        </p15:guide>
        <p15:guide id="3" orient="horz" pos="3996">
          <p15:clr>
            <a:srgbClr val="F26B43"/>
          </p15:clr>
        </p15:guide>
        <p15:guide id="4" pos="7319">
          <p15:clr>
            <a:srgbClr val="F26B43"/>
          </p15:clr>
        </p15:guide>
        <p15:guide id="5" orient="horz" pos="327">
          <p15:clr>
            <a:srgbClr val="F26B43"/>
          </p15:clr>
        </p15:guide>
        <p15:guide id="6" pos="3839">
          <p15:clr>
            <a:srgbClr val="F26B43"/>
          </p15:clr>
        </p15:guide>
        <p15:guide id="7" orient="horz" pos="17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3"/>
        <p:cNvGrpSpPr/>
        <p:nvPr/>
      </p:nvGrpSpPr>
      <p:grpSpPr>
        <a:xfrm>
          <a:off x="0" y="0"/>
          <a:ext cx="0" cy="0"/>
          <a:chOff x="0" y="0"/>
          <a:chExt cx="0" cy="0"/>
        </a:xfrm>
      </p:grpSpPr>
      <p:pic>
        <p:nvPicPr>
          <p:cNvPr id="634" name="Google Shape;634;p78"/>
          <p:cNvPicPr preferRelativeResize="0"/>
          <p:nvPr/>
        </p:nvPicPr>
        <p:blipFill rotWithShape="1">
          <a:blip r:embed="rId33" cstate="screen">
            <a:alphaModFix/>
            <a:extLst>
              <a:ext uri="{28A0092B-C50C-407E-A947-70E740481C1C}">
                <a14:useLocalDpi xmlns:a14="http://schemas.microsoft.com/office/drawing/2010/main"/>
              </a:ext>
            </a:extLst>
          </a:blip>
          <a:srcRect/>
          <a:stretch/>
        </p:blipFill>
        <p:spPr>
          <a:xfrm>
            <a:off x="9054" y="3439"/>
            <a:ext cx="12176599" cy="6849340"/>
          </a:xfrm>
          <a:prstGeom prst="rect">
            <a:avLst/>
          </a:prstGeom>
          <a:noFill/>
          <a:ln>
            <a:noFill/>
          </a:ln>
        </p:spPr>
      </p:pic>
      <p:pic>
        <p:nvPicPr>
          <p:cNvPr id="635" name="Google Shape;635;p78" descr="Picture 23"/>
          <p:cNvPicPr preferRelativeResize="0"/>
          <p:nvPr/>
        </p:nvPicPr>
        <p:blipFill rotWithShape="1">
          <a:blip r:embed="rId34" cstate="screen">
            <a:alphaModFix/>
            <a:extLst>
              <a:ext uri="{28A0092B-C50C-407E-A947-70E740481C1C}">
                <a14:useLocalDpi xmlns:a14="http://schemas.microsoft.com/office/drawing/2010/main"/>
              </a:ext>
            </a:extLst>
          </a:blip>
          <a:srcRect/>
          <a:stretch/>
        </p:blipFill>
        <p:spPr>
          <a:xfrm>
            <a:off x="11320472" y="6257915"/>
            <a:ext cx="616143" cy="431300"/>
          </a:xfrm>
          <a:prstGeom prst="rect">
            <a:avLst/>
          </a:prstGeom>
          <a:noFill/>
          <a:ln>
            <a:noFill/>
          </a:ln>
        </p:spPr>
      </p:pic>
      <p:sp>
        <p:nvSpPr>
          <p:cNvPr id="636" name="Google Shape;636;p78"/>
          <p:cNvSpPr txBox="1">
            <a:spLocks noGrp="1"/>
          </p:cNvSpPr>
          <p:nvPr>
            <p:ph type="body" idx="1"/>
          </p:nvPr>
        </p:nvSpPr>
        <p:spPr>
          <a:xfrm>
            <a:off x="571503" y="1762125"/>
            <a:ext cx="11046000" cy="4314900"/>
          </a:xfrm>
          <a:prstGeom prst="rect">
            <a:avLst/>
          </a:prstGeom>
          <a:noFill/>
          <a:ln>
            <a:noFill/>
          </a:ln>
        </p:spPr>
        <p:txBody>
          <a:bodyPr spcFirstLastPara="1" wrap="square" lIns="0" tIns="0" rIns="0" bIns="0" anchor="t" anchorCtr="0">
            <a:noAutofit/>
          </a:bodyPr>
          <a:lstStyle>
            <a:lvl1pPr marL="457200" marR="0" lvl="0" indent="-355600" algn="l" rtl="0">
              <a:spcBef>
                <a:spcPts val="1100"/>
              </a:spcBef>
              <a:spcAft>
                <a:spcPts val="0"/>
              </a:spcAft>
              <a:buClr>
                <a:srgbClr val="7F7F7F"/>
              </a:buClr>
              <a:buSzPts val="2000"/>
              <a:buFont typeface="Arial"/>
              <a:buChar char="​"/>
              <a:defRPr sz="2000" b="0" i="0" u="none" strike="noStrike" cap="none">
                <a:solidFill>
                  <a:srgbClr val="3E6E84"/>
                </a:solidFill>
                <a:latin typeface="Salesforce Sans"/>
                <a:ea typeface="Salesforce Sans"/>
                <a:cs typeface="Salesforce Sans"/>
                <a:sym typeface="Salesforce Sans"/>
              </a:defRPr>
            </a:lvl1pPr>
            <a:lvl2pPr marL="914400" marR="0" lvl="1" indent="-349250" algn="l" rtl="0">
              <a:spcBef>
                <a:spcPts val="300"/>
              </a:spcBef>
              <a:spcAft>
                <a:spcPts val="0"/>
              </a:spcAft>
              <a:buClr>
                <a:schemeClr val="accent2"/>
              </a:buClr>
              <a:buSzPts val="1900"/>
              <a:buFont typeface="Arial"/>
              <a:buChar char="•"/>
              <a:defRPr sz="1900" b="0" i="0" u="none" strike="noStrike" cap="none">
                <a:solidFill>
                  <a:schemeClr val="accent2"/>
                </a:solidFill>
                <a:latin typeface="Salesforce Sans"/>
                <a:ea typeface="Salesforce Sans"/>
                <a:cs typeface="Salesforce Sans"/>
                <a:sym typeface="Salesforce Sans"/>
              </a:defRPr>
            </a:lvl2pPr>
            <a:lvl3pPr marL="1371600" marR="0" lvl="2" indent="-330200" algn="l" rtl="0">
              <a:spcBef>
                <a:spcPts val="7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23850" algn="l" rtl="0">
              <a:spcBef>
                <a:spcPts val="700"/>
              </a:spcBef>
              <a:spcAft>
                <a:spcPts val="0"/>
              </a:spcAft>
              <a:buClr>
                <a:schemeClr val="accent2"/>
              </a:buClr>
              <a:buSzPts val="1500"/>
              <a:buFont typeface="Arial"/>
              <a:buChar char="•"/>
              <a:defRPr sz="1500" b="1" i="0" u="none" strike="noStrike" cap="none">
                <a:solidFill>
                  <a:schemeClr val="accent2"/>
                </a:solidFill>
                <a:latin typeface="Salesforce Sans"/>
                <a:ea typeface="Salesforce Sans"/>
                <a:cs typeface="Salesforce Sans"/>
                <a:sym typeface="Salesforce Sans"/>
              </a:defRPr>
            </a:lvl4pPr>
            <a:lvl5pPr marL="2286000" marR="0" lvl="4" indent="-228600" algn="l" rtl="0">
              <a:spcBef>
                <a:spcPts val="700"/>
              </a:spcBef>
              <a:spcAft>
                <a:spcPts val="0"/>
              </a:spcAft>
              <a:buSzPts val="1500"/>
              <a:buNone/>
              <a:defRPr sz="2000" b="0" i="0" u="none" strike="noStrike" cap="none">
                <a:solidFill>
                  <a:schemeClr val="accent2"/>
                </a:solidFill>
                <a:latin typeface="Salesforce Sans"/>
                <a:ea typeface="Salesforce Sans"/>
                <a:cs typeface="Salesforce Sans"/>
                <a:sym typeface="Salesforce Sans"/>
              </a:defRPr>
            </a:lvl5pPr>
            <a:lvl6pPr marL="2743200" marR="0" lvl="5" indent="-355600" algn="l" rtl="0">
              <a:spcBef>
                <a:spcPts val="7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Salesforce Sans"/>
                <a:ea typeface="Salesforce Sans"/>
                <a:cs typeface="Salesforce Sans"/>
                <a:sym typeface="Salesforce Sans"/>
              </a:defRPr>
            </a:lvl9pPr>
          </a:lstStyle>
          <a:p>
            <a:endParaRPr/>
          </a:p>
        </p:txBody>
      </p:sp>
      <p:sp>
        <p:nvSpPr>
          <p:cNvPr id="637" name="Google Shape;637;p78"/>
          <p:cNvSpPr txBox="1">
            <a:spLocks noGrp="1"/>
          </p:cNvSpPr>
          <p:nvPr>
            <p:ph type="title"/>
          </p:nvPr>
        </p:nvSpPr>
        <p:spPr>
          <a:xfrm>
            <a:off x="571503" y="63500"/>
            <a:ext cx="11046000" cy="9903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SzPts val="1500"/>
              <a:buNone/>
              <a:defRPr sz="3100" b="1" i="0" u="none" strike="noStrike" cap="none">
                <a:solidFill>
                  <a:srgbClr val="3E6E84"/>
                </a:solidFill>
                <a:latin typeface="Salesforce Sans"/>
                <a:ea typeface="Salesforce Sans"/>
                <a:cs typeface="Salesforce Sans"/>
                <a:sym typeface="Salesforce Sans"/>
              </a:defRPr>
            </a:lvl1pPr>
            <a:lvl2pPr marR="0" lvl="1" algn="l" rtl="0">
              <a:spcBef>
                <a:spcPts val="0"/>
              </a:spcBef>
              <a:spcAft>
                <a:spcPts val="0"/>
              </a:spcAft>
              <a:buSzPts val="1500"/>
              <a:buNone/>
              <a:defRPr sz="3200" b="0" i="0" u="none" strike="noStrike" cap="none">
                <a:solidFill>
                  <a:schemeClr val="accent1"/>
                </a:solidFill>
                <a:latin typeface="Salesforce Sans"/>
                <a:ea typeface="Salesforce Sans"/>
                <a:cs typeface="Salesforce Sans"/>
                <a:sym typeface="Salesforce Sans"/>
              </a:defRPr>
            </a:lvl2pPr>
            <a:lvl3pPr marR="0" lvl="2" algn="l" rtl="0">
              <a:spcBef>
                <a:spcPts val="0"/>
              </a:spcBef>
              <a:spcAft>
                <a:spcPts val="0"/>
              </a:spcAft>
              <a:buSzPts val="1500"/>
              <a:buNone/>
              <a:defRPr sz="3200" b="0" i="0" u="none" strike="noStrike" cap="none">
                <a:solidFill>
                  <a:schemeClr val="accent1"/>
                </a:solidFill>
                <a:latin typeface="Salesforce Sans"/>
                <a:ea typeface="Salesforce Sans"/>
                <a:cs typeface="Salesforce Sans"/>
                <a:sym typeface="Salesforce Sans"/>
              </a:defRPr>
            </a:lvl3pPr>
            <a:lvl4pPr marR="0" lvl="3" algn="l" rtl="0">
              <a:spcBef>
                <a:spcPts val="0"/>
              </a:spcBef>
              <a:spcAft>
                <a:spcPts val="0"/>
              </a:spcAft>
              <a:buSzPts val="1500"/>
              <a:buNone/>
              <a:defRPr sz="3200" b="0" i="0" u="none" strike="noStrike" cap="none">
                <a:solidFill>
                  <a:schemeClr val="accent1"/>
                </a:solidFill>
                <a:latin typeface="Salesforce Sans"/>
                <a:ea typeface="Salesforce Sans"/>
                <a:cs typeface="Salesforce Sans"/>
                <a:sym typeface="Salesforce Sans"/>
              </a:defRPr>
            </a:lvl4pPr>
            <a:lvl5pPr marR="0" lvl="4" algn="l" rtl="0">
              <a:spcBef>
                <a:spcPts val="0"/>
              </a:spcBef>
              <a:spcAft>
                <a:spcPts val="0"/>
              </a:spcAft>
              <a:buSzPts val="1500"/>
              <a:buNone/>
              <a:defRPr sz="3200" b="0" i="0" u="none" strike="noStrike" cap="none">
                <a:solidFill>
                  <a:schemeClr val="accent1"/>
                </a:solidFill>
                <a:latin typeface="Salesforce Sans"/>
                <a:ea typeface="Salesforce Sans"/>
                <a:cs typeface="Salesforce Sans"/>
                <a:sym typeface="Salesforce Sans"/>
              </a:defRPr>
            </a:lvl5pPr>
            <a:lvl6pPr marR="0" lvl="5" algn="l" rtl="0">
              <a:spcBef>
                <a:spcPts val="0"/>
              </a:spcBef>
              <a:spcAft>
                <a:spcPts val="0"/>
              </a:spcAft>
              <a:buSzPts val="1500"/>
              <a:buNone/>
              <a:defRPr sz="3200" b="0" i="0" u="none" strike="noStrike" cap="none">
                <a:solidFill>
                  <a:schemeClr val="accent1"/>
                </a:solidFill>
                <a:latin typeface="Salesforce Sans"/>
                <a:ea typeface="Salesforce Sans"/>
                <a:cs typeface="Salesforce Sans"/>
                <a:sym typeface="Salesforce Sans"/>
              </a:defRPr>
            </a:lvl6pPr>
            <a:lvl7pPr marR="0" lvl="6" algn="l" rtl="0">
              <a:spcBef>
                <a:spcPts val="0"/>
              </a:spcBef>
              <a:spcAft>
                <a:spcPts val="0"/>
              </a:spcAft>
              <a:buSzPts val="1500"/>
              <a:buNone/>
              <a:defRPr sz="3200" b="0" i="0" u="none" strike="noStrike" cap="none">
                <a:solidFill>
                  <a:schemeClr val="accent1"/>
                </a:solidFill>
                <a:latin typeface="Salesforce Sans"/>
                <a:ea typeface="Salesforce Sans"/>
                <a:cs typeface="Salesforce Sans"/>
                <a:sym typeface="Salesforce Sans"/>
              </a:defRPr>
            </a:lvl7pPr>
            <a:lvl8pPr marR="0" lvl="7" algn="l" rtl="0">
              <a:spcBef>
                <a:spcPts val="0"/>
              </a:spcBef>
              <a:spcAft>
                <a:spcPts val="0"/>
              </a:spcAft>
              <a:buSzPts val="1500"/>
              <a:buNone/>
              <a:defRPr sz="3200" b="0" i="0" u="none" strike="noStrike" cap="none">
                <a:solidFill>
                  <a:schemeClr val="accent1"/>
                </a:solidFill>
                <a:latin typeface="Salesforce Sans"/>
                <a:ea typeface="Salesforce Sans"/>
                <a:cs typeface="Salesforce Sans"/>
                <a:sym typeface="Salesforce Sans"/>
              </a:defRPr>
            </a:lvl8pPr>
            <a:lvl9pPr marR="0" lvl="8" algn="l" rtl="0">
              <a:spcBef>
                <a:spcPts val="0"/>
              </a:spcBef>
              <a:spcAft>
                <a:spcPts val="0"/>
              </a:spcAft>
              <a:buSzPts val="1500"/>
              <a:buNone/>
              <a:defRPr sz="3200" b="0" i="0" u="none" strike="noStrike" cap="none">
                <a:solidFill>
                  <a:schemeClr val="accent1"/>
                </a:solidFill>
                <a:latin typeface="Salesforce Sans"/>
                <a:ea typeface="Salesforce Sans"/>
                <a:cs typeface="Salesforce Sans"/>
                <a:sym typeface="Salesforce Sans"/>
              </a:defRPr>
            </a:lvl9pPr>
          </a:lstStyle>
          <a:p>
            <a:endParaRPr/>
          </a:p>
        </p:txBody>
      </p:sp>
      <p:sp>
        <p:nvSpPr>
          <p:cNvPr id="638" name="Google Shape;638;p78"/>
          <p:cNvSpPr txBox="1">
            <a:spLocks noGrp="1"/>
          </p:cNvSpPr>
          <p:nvPr>
            <p:ph type="ftr" idx="11"/>
          </p:nvPr>
        </p:nvSpPr>
        <p:spPr>
          <a:xfrm>
            <a:off x="577851" y="6410462"/>
            <a:ext cx="5508300" cy="2139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500"/>
              <a:buNone/>
              <a:defRPr sz="1200">
                <a:solidFill>
                  <a:schemeClr val="accent2"/>
                </a:solidFill>
                <a:latin typeface="Salesforce Sans"/>
                <a:ea typeface="Salesforce Sans"/>
                <a:cs typeface="Salesforce Sans"/>
                <a:sym typeface="Salesforce Sans"/>
              </a:defRPr>
            </a:lvl1pPr>
            <a:lvl2pPr marR="0" lvl="1" algn="l" rtl="0">
              <a:spcBef>
                <a:spcPts val="0"/>
              </a:spcBef>
              <a:spcAft>
                <a:spcPts val="0"/>
              </a:spcAft>
              <a:buSzPts val="1500"/>
              <a:buNone/>
              <a:defRPr sz="1900" b="0" i="0" u="none" strike="noStrike" cap="none">
                <a:solidFill>
                  <a:schemeClr val="dk1"/>
                </a:solidFill>
                <a:latin typeface="Salesforce Sans"/>
                <a:ea typeface="Salesforce Sans"/>
                <a:cs typeface="Salesforce Sans"/>
                <a:sym typeface="Salesforce Sans"/>
              </a:defRPr>
            </a:lvl2pPr>
            <a:lvl3pPr marR="0" lvl="2" algn="l" rtl="0">
              <a:spcBef>
                <a:spcPts val="0"/>
              </a:spcBef>
              <a:spcAft>
                <a:spcPts val="0"/>
              </a:spcAft>
              <a:buSzPts val="1500"/>
              <a:buNone/>
              <a:defRPr sz="1900" b="0" i="0" u="none" strike="noStrike" cap="none">
                <a:solidFill>
                  <a:schemeClr val="dk1"/>
                </a:solidFill>
                <a:latin typeface="Salesforce Sans"/>
                <a:ea typeface="Salesforce Sans"/>
                <a:cs typeface="Salesforce Sans"/>
                <a:sym typeface="Salesforce Sans"/>
              </a:defRPr>
            </a:lvl3pPr>
            <a:lvl4pPr marR="0" lvl="3" algn="l" rtl="0">
              <a:spcBef>
                <a:spcPts val="0"/>
              </a:spcBef>
              <a:spcAft>
                <a:spcPts val="0"/>
              </a:spcAft>
              <a:buSzPts val="1500"/>
              <a:buNone/>
              <a:defRPr sz="1900" b="0" i="0" u="none" strike="noStrike" cap="none">
                <a:solidFill>
                  <a:schemeClr val="dk1"/>
                </a:solidFill>
                <a:latin typeface="Salesforce Sans"/>
                <a:ea typeface="Salesforce Sans"/>
                <a:cs typeface="Salesforce Sans"/>
                <a:sym typeface="Salesforce Sans"/>
              </a:defRPr>
            </a:lvl4pPr>
            <a:lvl5pPr marR="0" lvl="4" algn="l" rtl="0">
              <a:spcBef>
                <a:spcPts val="0"/>
              </a:spcBef>
              <a:spcAft>
                <a:spcPts val="0"/>
              </a:spcAft>
              <a:buSzPts val="1500"/>
              <a:buNone/>
              <a:defRPr sz="1900" b="0" i="0" u="none" strike="noStrike" cap="none">
                <a:solidFill>
                  <a:schemeClr val="dk1"/>
                </a:solidFill>
                <a:latin typeface="Salesforce Sans"/>
                <a:ea typeface="Salesforce Sans"/>
                <a:cs typeface="Salesforce Sans"/>
                <a:sym typeface="Salesforce Sans"/>
              </a:defRPr>
            </a:lvl5pPr>
            <a:lvl6pPr marR="0" lvl="5" algn="l" rtl="0">
              <a:spcBef>
                <a:spcPts val="0"/>
              </a:spcBef>
              <a:spcAft>
                <a:spcPts val="0"/>
              </a:spcAft>
              <a:buSzPts val="1500"/>
              <a:buNone/>
              <a:defRPr sz="1900" b="0" i="0" u="none" strike="noStrike" cap="none">
                <a:solidFill>
                  <a:schemeClr val="dk1"/>
                </a:solidFill>
                <a:latin typeface="Salesforce Sans"/>
                <a:ea typeface="Salesforce Sans"/>
                <a:cs typeface="Salesforce Sans"/>
                <a:sym typeface="Salesforce Sans"/>
              </a:defRPr>
            </a:lvl6pPr>
            <a:lvl7pPr marR="0" lvl="6" algn="l" rtl="0">
              <a:spcBef>
                <a:spcPts val="0"/>
              </a:spcBef>
              <a:spcAft>
                <a:spcPts val="0"/>
              </a:spcAft>
              <a:buSzPts val="1500"/>
              <a:buNone/>
              <a:defRPr sz="1900" b="0" i="0" u="none" strike="noStrike" cap="none">
                <a:solidFill>
                  <a:schemeClr val="dk1"/>
                </a:solidFill>
                <a:latin typeface="Salesforce Sans"/>
                <a:ea typeface="Salesforce Sans"/>
                <a:cs typeface="Salesforce Sans"/>
                <a:sym typeface="Salesforce Sans"/>
              </a:defRPr>
            </a:lvl7pPr>
            <a:lvl8pPr marR="0" lvl="7" algn="l" rtl="0">
              <a:spcBef>
                <a:spcPts val="0"/>
              </a:spcBef>
              <a:spcAft>
                <a:spcPts val="0"/>
              </a:spcAft>
              <a:buSzPts val="1500"/>
              <a:buNone/>
              <a:defRPr sz="1900" b="0" i="0" u="none" strike="noStrike" cap="none">
                <a:solidFill>
                  <a:schemeClr val="dk1"/>
                </a:solidFill>
                <a:latin typeface="Salesforce Sans"/>
                <a:ea typeface="Salesforce Sans"/>
                <a:cs typeface="Salesforce Sans"/>
                <a:sym typeface="Salesforce Sans"/>
              </a:defRPr>
            </a:lvl8pPr>
            <a:lvl9pPr marR="0" lvl="8" algn="l" rtl="0">
              <a:spcBef>
                <a:spcPts val="0"/>
              </a:spcBef>
              <a:spcAft>
                <a:spcPts val="0"/>
              </a:spcAft>
              <a:buSzPts val="1500"/>
              <a:buNone/>
              <a:defRPr sz="1900" b="0" i="0" u="none" strike="noStrike" cap="none">
                <a:solidFill>
                  <a:schemeClr val="dk1"/>
                </a:solidFill>
                <a:latin typeface="Salesforce Sans"/>
                <a:ea typeface="Salesforce Sans"/>
                <a:cs typeface="Salesforce Sans"/>
                <a:sym typeface="Salesforce Sans"/>
              </a:defRPr>
            </a:lvl9pPr>
          </a:lstStyle>
          <a:p>
            <a:endParaRPr/>
          </a:p>
        </p:txBody>
      </p:sp>
      <p:sp>
        <p:nvSpPr>
          <p:cNvPr id="639" name="Google Shape;639;p78"/>
          <p:cNvSpPr txBox="1"/>
          <p:nvPr/>
        </p:nvSpPr>
        <p:spPr>
          <a:xfrm>
            <a:off x="13801725" y="6672263"/>
            <a:ext cx="184800" cy="39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5C646A"/>
              </a:solidFill>
              <a:latin typeface="Salesforce Sans"/>
              <a:ea typeface="Salesforce Sans"/>
              <a:cs typeface="Salesforce Sans"/>
              <a:sym typeface="Salesforce Sans"/>
            </a:endParaRPr>
          </a:p>
        </p:txBody>
      </p:sp>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12">
          <p15:clr>
            <a:srgbClr val="F26B43"/>
          </p15:clr>
        </p15:guide>
        <p15:guide id="2" pos="359">
          <p15:clr>
            <a:srgbClr val="F26B43"/>
          </p15:clr>
        </p15:guide>
        <p15:guide id="3" orient="horz" pos="3909">
          <p15:clr>
            <a:srgbClr val="F26B43"/>
          </p15:clr>
        </p15:guide>
        <p15:guide id="4" pos="7319">
          <p15:clr>
            <a:srgbClr val="F26B43"/>
          </p15:clr>
        </p15:guide>
        <p15:guide id="5" orient="horz" pos="930">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eveloperforce/pubsub" TargetMode="External"/><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4.png"/><Relationship Id="rId21" Type="http://schemas.openxmlformats.org/officeDocument/2006/relationships/image" Target="../media/image142.jpe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jpeg"/><Relationship Id="rId25" Type="http://schemas.openxmlformats.org/officeDocument/2006/relationships/image" Target="../media/image146.png"/><Relationship Id="rId2" Type="http://schemas.openxmlformats.org/officeDocument/2006/relationships/notesSlide" Target="../notesSlides/notesSlide3.xml"/><Relationship Id="rId16" Type="http://schemas.openxmlformats.org/officeDocument/2006/relationships/image" Target="../media/image137.jpeg"/><Relationship Id="rId20" Type="http://schemas.openxmlformats.org/officeDocument/2006/relationships/image" Target="../media/image141.png"/><Relationship Id="rId1" Type="http://schemas.openxmlformats.org/officeDocument/2006/relationships/slideLayout" Target="../slideLayouts/slideLayout76.xml"/><Relationship Id="rId6" Type="http://schemas.openxmlformats.org/officeDocument/2006/relationships/image" Target="../media/image127.jpeg"/><Relationship Id="rId11" Type="http://schemas.openxmlformats.org/officeDocument/2006/relationships/image" Target="../media/image132.png"/><Relationship Id="rId24" Type="http://schemas.openxmlformats.org/officeDocument/2006/relationships/image" Target="../media/image145.gif"/><Relationship Id="rId5" Type="http://schemas.openxmlformats.org/officeDocument/2006/relationships/image" Target="../media/image126.jpeg"/><Relationship Id="rId15" Type="http://schemas.openxmlformats.org/officeDocument/2006/relationships/image" Target="../media/image136.png"/><Relationship Id="rId23" Type="http://schemas.openxmlformats.org/officeDocument/2006/relationships/image" Target="../media/image144.png"/><Relationship Id="rId10" Type="http://schemas.openxmlformats.org/officeDocument/2006/relationships/image" Target="../media/image131.png"/><Relationship Id="rId19" Type="http://schemas.openxmlformats.org/officeDocument/2006/relationships/image" Target="../media/image140.jpe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42.xml"/><Relationship Id="rId4" Type="http://schemas.openxmlformats.org/officeDocument/2006/relationships/image" Target="../media/image151.png"/></Relationships>
</file>

<file path=ppt/slides/_rels/slide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42.xml"/><Relationship Id="rId4" Type="http://schemas.openxmlformats.org/officeDocument/2006/relationships/image" Target="../media/image15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42.xml"/><Relationship Id="rId4" Type="http://schemas.openxmlformats.org/officeDocument/2006/relationships/image" Target="../media/image155.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eltoroit/ETCopyData" TargetMode="External"/><Relationship Id="rId2" Type="http://schemas.openxmlformats.org/officeDocument/2006/relationships/notesSlide" Target="../notesSlides/notesSlide42.xml"/><Relationship Id="rId1" Type="http://schemas.openxmlformats.org/officeDocument/2006/relationships/slideLayout" Target="../slideLayouts/slideLayout42.xml"/><Relationship Id="rId4" Type="http://schemas.openxmlformats.org/officeDocument/2006/relationships/hyperlink" Target="https://github.com/eltoroit/ETScratchOrgsStarter"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hyperlink" Target="https://api_server/salesforce" TargetMode="External"/><Relationship Id="rId2" Type="http://schemas.openxmlformats.org/officeDocument/2006/relationships/notesSlide" Target="../notesSlides/notesSlide44.xml"/><Relationship Id="rId1" Type="http://schemas.openxmlformats.org/officeDocument/2006/relationships/slideLayout" Target="../slideLayouts/slideLayout42.xml"/><Relationship Id="rId4" Type="http://schemas.openxmlformats.org/officeDocument/2006/relationships/hyperlink" Target="https://jsforce.github.io/"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10"/>
          <p:cNvSpPr txBox="1">
            <a:spLocks noGrp="1"/>
          </p:cNvSpPr>
          <p:nvPr>
            <p:ph type="body" idx="2"/>
          </p:nvPr>
        </p:nvSpPr>
        <p:spPr>
          <a:xfrm>
            <a:off x="578057" y="4833927"/>
            <a:ext cx="4053300" cy="28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Senior Manager, Trailhead Academy Solution Architect Lead</a:t>
            </a:r>
            <a:endParaRPr/>
          </a:p>
        </p:txBody>
      </p:sp>
      <p:sp>
        <p:nvSpPr>
          <p:cNvPr id="946" name="Google Shape;946;p110"/>
          <p:cNvSpPr txBox="1">
            <a:spLocks noGrp="1"/>
          </p:cNvSpPr>
          <p:nvPr>
            <p:ph type="body" idx="3"/>
          </p:nvPr>
        </p:nvSpPr>
        <p:spPr>
          <a:xfrm>
            <a:off x="578056" y="4528067"/>
            <a:ext cx="4053300" cy="2820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a:t>Andrés Pérez</a:t>
            </a:r>
            <a:endParaRPr/>
          </a:p>
        </p:txBody>
      </p:sp>
      <p:sp>
        <p:nvSpPr>
          <p:cNvPr id="947" name="Google Shape;947;p110"/>
          <p:cNvSpPr txBox="1">
            <a:spLocks noGrp="1"/>
          </p:cNvSpPr>
          <p:nvPr>
            <p:ph type="ctrTitle"/>
          </p:nvPr>
        </p:nvSpPr>
        <p:spPr>
          <a:xfrm>
            <a:off x="567279" y="2157265"/>
            <a:ext cx="4064100" cy="129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Lightning Web components</a:t>
            </a:r>
            <a:endParaRPr/>
          </a:p>
        </p:txBody>
      </p:sp>
      <p:sp>
        <p:nvSpPr>
          <p:cNvPr id="948" name="Google Shape;948;p110"/>
          <p:cNvSpPr txBox="1">
            <a:spLocks noGrp="1"/>
          </p:cNvSpPr>
          <p:nvPr>
            <p:ph type="subTitle" idx="1"/>
          </p:nvPr>
        </p:nvSpPr>
        <p:spPr>
          <a:xfrm>
            <a:off x="578057" y="3491158"/>
            <a:ext cx="4053300" cy="477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On-Core and Off-Core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19"/>
          <p:cNvSpPr txBox="1">
            <a:spLocks noGrp="1"/>
          </p:cNvSpPr>
          <p:nvPr>
            <p:ph type="title"/>
          </p:nvPr>
        </p:nvSpPr>
        <p:spPr>
          <a:xfrm>
            <a:off x="571505" y="66197"/>
            <a:ext cx="10288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creó este paso?</a:t>
            </a:r>
            <a:endParaRPr/>
          </a:p>
        </p:txBody>
      </p:sp>
      <p:sp>
        <p:nvSpPr>
          <p:cNvPr id="1040" name="Google Shape;1040;p119"/>
          <p:cNvSpPr txBox="1">
            <a:spLocks noGrp="1"/>
          </p:cNvSpPr>
          <p:nvPr>
            <p:ph type="body" idx="1"/>
          </p:nvPr>
        </p:nvSpPr>
        <p:spPr>
          <a:xfrm>
            <a:off x="571500" y="1621650"/>
            <a:ext cx="66126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El proyecto contiene:</a:t>
            </a:r>
            <a:endParaRPr/>
          </a:p>
          <a:p>
            <a:pPr marL="457200" lvl="0" indent="-355600" algn="l" rtl="0">
              <a:spcBef>
                <a:spcPts val="1100"/>
              </a:spcBef>
              <a:spcAft>
                <a:spcPts val="0"/>
              </a:spcAft>
              <a:buSzPts val="2000"/>
              <a:buChar char="●"/>
            </a:pPr>
            <a:r>
              <a:rPr lang="en-US"/>
              <a:t>LWC code original</a:t>
            </a:r>
            <a:endParaRPr/>
          </a:p>
          <a:p>
            <a:pPr marL="457200" lvl="0" indent="-355600" algn="l" rtl="0">
              <a:spcBef>
                <a:spcPts val="0"/>
              </a:spcBef>
              <a:spcAft>
                <a:spcPts val="0"/>
              </a:spcAft>
              <a:buSzPts val="2000"/>
              <a:buChar char="●"/>
            </a:pPr>
            <a:r>
              <a:rPr lang="en-US"/>
              <a:t>LWC compiled code </a:t>
            </a:r>
            <a:endParaRPr/>
          </a:p>
          <a:p>
            <a:pPr marL="457200" lvl="0" indent="-355600" algn="l" rtl="0">
              <a:spcBef>
                <a:spcPts val="0"/>
              </a:spcBef>
              <a:spcAft>
                <a:spcPts val="0"/>
              </a:spcAft>
              <a:buSzPts val="2000"/>
              <a:buChar char="●"/>
            </a:pPr>
            <a:r>
              <a:rPr lang="en-US"/>
              <a:t>Static Resources</a:t>
            </a:r>
            <a:endParaRPr/>
          </a:p>
          <a:p>
            <a:pPr marL="457200" lvl="0" indent="-355600" algn="l" rtl="0">
              <a:spcBef>
                <a:spcPts val="0"/>
              </a:spcBef>
              <a:spcAft>
                <a:spcPts val="0"/>
              </a:spcAft>
              <a:buSzPts val="2000"/>
              <a:buChar char="●"/>
            </a:pPr>
            <a:r>
              <a:rPr lang="en-US"/>
              <a:t>Component Loader</a:t>
            </a:r>
            <a:endParaRPr/>
          </a:p>
          <a:p>
            <a:pPr marL="457200" lvl="0" indent="-355600" algn="l" rtl="0">
              <a:spcBef>
                <a:spcPts val="0"/>
              </a:spcBef>
              <a:spcAft>
                <a:spcPts val="0"/>
              </a:spcAft>
              <a:buSzPts val="2000"/>
              <a:buChar char="●"/>
            </a:pPr>
            <a:r>
              <a:rPr lang="en-US"/>
              <a:t>HTTP Server</a:t>
            </a:r>
            <a:endParaRPr/>
          </a:p>
          <a:p>
            <a:pPr marL="457200" lvl="0" indent="-355600" algn="l" rtl="0">
              <a:spcBef>
                <a:spcPts val="0"/>
              </a:spcBef>
              <a:spcAft>
                <a:spcPts val="0"/>
              </a:spcAft>
              <a:buSzPts val="2000"/>
              <a:buChar char="●"/>
            </a:pPr>
            <a:r>
              <a:rPr lang="en-US"/>
              <a:t>LWC configuration</a:t>
            </a:r>
            <a:endParaRPr/>
          </a:p>
          <a:p>
            <a:pPr marL="457200" lvl="0" indent="-355600" algn="l" rtl="0">
              <a:spcBef>
                <a:spcPts val="0"/>
              </a:spcBef>
              <a:spcAft>
                <a:spcPts val="0"/>
              </a:spcAft>
              <a:buSzPts val="2000"/>
              <a:buChar char="●"/>
            </a:pPr>
            <a:r>
              <a:rPr lang="en-US"/>
              <a:t>Project configuration</a:t>
            </a:r>
            <a:endParaRPr/>
          </a:p>
        </p:txBody>
      </p:sp>
      <p:sp>
        <p:nvSpPr>
          <p:cNvPr id="1041" name="Google Shape;1041;p119"/>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pic>
        <p:nvPicPr>
          <p:cNvPr id="1042" name="Google Shape;1042;p119"/>
          <p:cNvPicPr preferRelativeResize="0"/>
          <p:nvPr/>
        </p:nvPicPr>
        <p:blipFill>
          <a:blip r:embed="rId3">
            <a:alphaModFix/>
          </a:blip>
          <a:stretch>
            <a:fillRect/>
          </a:stretch>
        </p:blipFill>
        <p:spPr>
          <a:xfrm>
            <a:off x="9617238" y="1621638"/>
            <a:ext cx="2000250" cy="4848225"/>
          </a:xfrm>
          <a:prstGeom prst="rect">
            <a:avLst/>
          </a:prstGeom>
          <a:noFill/>
          <a:ln>
            <a:noFill/>
          </a:ln>
        </p:spPr>
      </p:pic>
      <p:cxnSp>
        <p:nvCxnSpPr>
          <p:cNvPr id="1043" name="Google Shape;1043;p119"/>
          <p:cNvCxnSpPr/>
          <p:nvPr/>
        </p:nvCxnSpPr>
        <p:spPr>
          <a:xfrm rot="10800000" flipH="1">
            <a:off x="3442600" y="1766650"/>
            <a:ext cx="6423000" cy="9240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20"/>
          <p:cNvSpPr txBox="1">
            <a:spLocks noGrp="1"/>
          </p:cNvSpPr>
          <p:nvPr>
            <p:ph type="title"/>
          </p:nvPr>
        </p:nvSpPr>
        <p:spPr>
          <a:xfrm>
            <a:off x="571505" y="66197"/>
            <a:ext cx="10288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creó este paso?</a:t>
            </a:r>
            <a:endParaRPr/>
          </a:p>
        </p:txBody>
      </p:sp>
      <p:sp>
        <p:nvSpPr>
          <p:cNvPr id="1049" name="Google Shape;1049;p120"/>
          <p:cNvSpPr txBox="1">
            <a:spLocks noGrp="1"/>
          </p:cNvSpPr>
          <p:nvPr>
            <p:ph type="body" idx="1"/>
          </p:nvPr>
        </p:nvSpPr>
        <p:spPr>
          <a:xfrm>
            <a:off x="571500" y="1621650"/>
            <a:ext cx="66126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El proyecto contiene:</a:t>
            </a:r>
            <a:endParaRPr/>
          </a:p>
          <a:p>
            <a:pPr marL="457200" lvl="0" indent="-355600" algn="l" rtl="0">
              <a:spcBef>
                <a:spcPts val="1100"/>
              </a:spcBef>
              <a:spcAft>
                <a:spcPts val="0"/>
              </a:spcAft>
              <a:buSzPts val="2000"/>
              <a:buChar char="●"/>
            </a:pPr>
            <a:r>
              <a:rPr lang="en-US"/>
              <a:t>LWC code original</a:t>
            </a:r>
            <a:endParaRPr/>
          </a:p>
          <a:p>
            <a:pPr marL="457200" lvl="0" indent="-355600" algn="l" rtl="0">
              <a:spcBef>
                <a:spcPts val="0"/>
              </a:spcBef>
              <a:spcAft>
                <a:spcPts val="0"/>
              </a:spcAft>
              <a:buSzPts val="2000"/>
              <a:buChar char="●"/>
            </a:pPr>
            <a:r>
              <a:rPr lang="en-US"/>
              <a:t>LWC compiled code </a:t>
            </a:r>
            <a:endParaRPr/>
          </a:p>
          <a:p>
            <a:pPr marL="457200" lvl="0" indent="-355600" algn="l" rtl="0">
              <a:spcBef>
                <a:spcPts val="0"/>
              </a:spcBef>
              <a:spcAft>
                <a:spcPts val="0"/>
              </a:spcAft>
              <a:buSzPts val="2000"/>
              <a:buChar char="●"/>
            </a:pPr>
            <a:r>
              <a:rPr lang="en-US"/>
              <a:t>Static Resources</a:t>
            </a:r>
            <a:endParaRPr/>
          </a:p>
          <a:p>
            <a:pPr marL="457200" lvl="0" indent="-355600" algn="l" rtl="0">
              <a:spcBef>
                <a:spcPts val="0"/>
              </a:spcBef>
              <a:spcAft>
                <a:spcPts val="0"/>
              </a:spcAft>
              <a:buSzPts val="2000"/>
              <a:buChar char="●"/>
            </a:pPr>
            <a:r>
              <a:rPr lang="en-US"/>
              <a:t>Component Loader</a:t>
            </a:r>
            <a:endParaRPr/>
          </a:p>
          <a:p>
            <a:pPr marL="457200" lvl="0" indent="-355600" algn="l" rtl="0">
              <a:spcBef>
                <a:spcPts val="0"/>
              </a:spcBef>
              <a:spcAft>
                <a:spcPts val="0"/>
              </a:spcAft>
              <a:buSzPts val="2000"/>
              <a:buChar char="●"/>
            </a:pPr>
            <a:r>
              <a:rPr lang="en-US"/>
              <a:t>HTTP Server</a:t>
            </a:r>
            <a:endParaRPr/>
          </a:p>
          <a:p>
            <a:pPr marL="457200" lvl="0" indent="-355600" algn="l" rtl="0">
              <a:spcBef>
                <a:spcPts val="0"/>
              </a:spcBef>
              <a:spcAft>
                <a:spcPts val="0"/>
              </a:spcAft>
              <a:buSzPts val="2000"/>
              <a:buChar char="●"/>
            </a:pPr>
            <a:r>
              <a:rPr lang="en-US"/>
              <a:t>LWC configuration</a:t>
            </a:r>
            <a:endParaRPr/>
          </a:p>
          <a:p>
            <a:pPr marL="457200" lvl="0" indent="-355600" algn="l" rtl="0">
              <a:spcBef>
                <a:spcPts val="0"/>
              </a:spcBef>
              <a:spcAft>
                <a:spcPts val="0"/>
              </a:spcAft>
              <a:buSzPts val="2000"/>
              <a:buChar char="●"/>
            </a:pPr>
            <a:r>
              <a:rPr lang="en-US"/>
              <a:t>Project configuration</a:t>
            </a:r>
            <a:endParaRPr/>
          </a:p>
        </p:txBody>
      </p:sp>
      <p:sp>
        <p:nvSpPr>
          <p:cNvPr id="1050" name="Google Shape;1050;p120"/>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pic>
        <p:nvPicPr>
          <p:cNvPr id="1051" name="Google Shape;1051;p120"/>
          <p:cNvPicPr preferRelativeResize="0"/>
          <p:nvPr/>
        </p:nvPicPr>
        <p:blipFill>
          <a:blip r:embed="rId3">
            <a:alphaModFix/>
          </a:blip>
          <a:stretch>
            <a:fillRect/>
          </a:stretch>
        </p:blipFill>
        <p:spPr>
          <a:xfrm>
            <a:off x="9617238" y="1621638"/>
            <a:ext cx="2000250" cy="4848225"/>
          </a:xfrm>
          <a:prstGeom prst="rect">
            <a:avLst/>
          </a:prstGeom>
          <a:noFill/>
          <a:ln>
            <a:noFill/>
          </a:ln>
        </p:spPr>
      </p:pic>
      <p:cxnSp>
        <p:nvCxnSpPr>
          <p:cNvPr id="1052" name="Google Shape;1052;p120"/>
          <p:cNvCxnSpPr/>
          <p:nvPr/>
        </p:nvCxnSpPr>
        <p:spPr>
          <a:xfrm>
            <a:off x="3034925" y="2989625"/>
            <a:ext cx="6948600" cy="3081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21"/>
          <p:cNvSpPr txBox="1">
            <a:spLocks noGrp="1"/>
          </p:cNvSpPr>
          <p:nvPr>
            <p:ph type="title"/>
          </p:nvPr>
        </p:nvSpPr>
        <p:spPr>
          <a:xfrm>
            <a:off x="571505" y="66197"/>
            <a:ext cx="10288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creó este paso?</a:t>
            </a:r>
            <a:endParaRPr/>
          </a:p>
        </p:txBody>
      </p:sp>
      <p:sp>
        <p:nvSpPr>
          <p:cNvPr id="1058" name="Google Shape;1058;p121"/>
          <p:cNvSpPr txBox="1">
            <a:spLocks noGrp="1"/>
          </p:cNvSpPr>
          <p:nvPr>
            <p:ph type="body" idx="1"/>
          </p:nvPr>
        </p:nvSpPr>
        <p:spPr>
          <a:xfrm>
            <a:off x="571500" y="1621650"/>
            <a:ext cx="66126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El proyecto contiene:</a:t>
            </a:r>
            <a:endParaRPr/>
          </a:p>
          <a:p>
            <a:pPr marL="457200" lvl="0" indent="-355600" algn="l" rtl="0">
              <a:spcBef>
                <a:spcPts val="1100"/>
              </a:spcBef>
              <a:spcAft>
                <a:spcPts val="0"/>
              </a:spcAft>
              <a:buSzPts val="2000"/>
              <a:buChar char="●"/>
            </a:pPr>
            <a:r>
              <a:rPr lang="en-US"/>
              <a:t>LWC code original</a:t>
            </a:r>
            <a:endParaRPr/>
          </a:p>
          <a:p>
            <a:pPr marL="457200" lvl="0" indent="-355600" algn="l" rtl="0">
              <a:spcBef>
                <a:spcPts val="0"/>
              </a:spcBef>
              <a:spcAft>
                <a:spcPts val="0"/>
              </a:spcAft>
              <a:buSzPts val="2000"/>
              <a:buChar char="●"/>
            </a:pPr>
            <a:r>
              <a:rPr lang="en-US"/>
              <a:t>LWC compiled code </a:t>
            </a:r>
            <a:endParaRPr/>
          </a:p>
          <a:p>
            <a:pPr marL="457200" lvl="0" indent="-355600" algn="l" rtl="0">
              <a:spcBef>
                <a:spcPts val="0"/>
              </a:spcBef>
              <a:spcAft>
                <a:spcPts val="0"/>
              </a:spcAft>
              <a:buSzPts val="2000"/>
              <a:buChar char="●"/>
            </a:pPr>
            <a:r>
              <a:rPr lang="en-US"/>
              <a:t>Static Resources</a:t>
            </a:r>
            <a:endParaRPr/>
          </a:p>
          <a:p>
            <a:pPr marL="457200" lvl="0" indent="-355600" algn="l" rtl="0">
              <a:spcBef>
                <a:spcPts val="0"/>
              </a:spcBef>
              <a:spcAft>
                <a:spcPts val="0"/>
              </a:spcAft>
              <a:buSzPts val="2000"/>
              <a:buChar char="●"/>
            </a:pPr>
            <a:r>
              <a:rPr lang="en-US"/>
              <a:t>Component Loader</a:t>
            </a:r>
            <a:endParaRPr/>
          </a:p>
          <a:p>
            <a:pPr marL="457200" lvl="0" indent="-355600" algn="l" rtl="0">
              <a:spcBef>
                <a:spcPts val="0"/>
              </a:spcBef>
              <a:spcAft>
                <a:spcPts val="0"/>
              </a:spcAft>
              <a:buSzPts val="2000"/>
              <a:buChar char="●"/>
            </a:pPr>
            <a:r>
              <a:rPr lang="en-US"/>
              <a:t>HTTP Server</a:t>
            </a:r>
            <a:endParaRPr/>
          </a:p>
          <a:p>
            <a:pPr marL="457200" lvl="0" indent="-355600" algn="l" rtl="0">
              <a:spcBef>
                <a:spcPts val="0"/>
              </a:spcBef>
              <a:spcAft>
                <a:spcPts val="0"/>
              </a:spcAft>
              <a:buSzPts val="2000"/>
              <a:buChar char="●"/>
            </a:pPr>
            <a:r>
              <a:rPr lang="en-US"/>
              <a:t>LWC configuration</a:t>
            </a:r>
            <a:endParaRPr/>
          </a:p>
          <a:p>
            <a:pPr marL="457200" lvl="0" indent="-355600" algn="l" rtl="0">
              <a:spcBef>
                <a:spcPts val="0"/>
              </a:spcBef>
              <a:spcAft>
                <a:spcPts val="0"/>
              </a:spcAft>
              <a:buSzPts val="2000"/>
              <a:buChar char="●"/>
            </a:pPr>
            <a:r>
              <a:rPr lang="en-US"/>
              <a:t>Project configuration</a:t>
            </a:r>
            <a:endParaRPr/>
          </a:p>
        </p:txBody>
      </p:sp>
      <p:sp>
        <p:nvSpPr>
          <p:cNvPr id="1059" name="Google Shape;1059;p121"/>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pic>
        <p:nvPicPr>
          <p:cNvPr id="1060" name="Google Shape;1060;p121"/>
          <p:cNvPicPr preferRelativeResize="0"/>
          <p:nvPr/>
        </p:nvPicPr>
        <p:blipFill>
          <a:blip r:embed="rId3">
            <a:alphaModFix/>
          </a:blip>
          <a:stretch>
            <a:fillRect/>
          </a:stretch>
        </p:blipFill>
        <p:spPr>
          <a:xfrm>
            <a:off x="9617238" y="1621638"/>
            <a:ext cx="2000250" cy="4848225"/>
          </a:xfrm>
          <a:prstGeom prst="rect">
            <a:avLst/>
          </a:prstGeom>
          <a:noFill/>
          <a:ln>
            <a:noFill/>
          </a:ln>
        </p:spPr>
      </p:pic>
      <p:cxnSp>
        <p:nvCxnSpPr>
          <p:cNvPr id="1061" name="Google Shape;1061;p121"/>
          <p:cNvCxnSpPr/>
          <p:nvPr/>
        </p:nvCxnSpPr>
        <p:spPr>
          <a:xfrm>
            <a:off x="3406350" y="3297650"/>
            <a:ext cx="6622500" cy="262800"/>
          </a:xfrm>
          <a:prstGeom prst="straightConnector1">
            <a:avLst/>
          </a:prstGeom>
          <a:noFill/>
          <a:ln w="38100" cap="flat" cmpd="sng">
            <a:solidFill>
              <a:schemeClr val="dk2"/>
            </a:solidFill>
            <a:prstDash val="solid"/>
            <a:round/>
            <a:headEnd type="none" w="med" len="med"/>
            <a:tailEnd type="triangle" w="med" len="med"/>
          </a:ln>
        </p:spPr>
      </p:cxnSp>
      <p:cxnSp>
        <p:nvCxnSpPr>
          <p:cNvPr id="1062" name="Google Shape;1062;p121"/>
          <p:cNvCxnSpPr/>
          <p:nvPr/>
        </p:nvCxnSpPr>
        <p:spPr>
          <a:xfrm>
            <a:off x="3415400" y="3297650"/>
            <a:ext cx="6595200" cy="480000"/>
          </a:xfrm>
          <a:prstGeom prst="straightConnector1">
            <a:avLst/>
          </a:prstGeom>
          <a:noFill/>
          <a:ln w="38100" cap="flat" cmpd="sng">
            <a:solidFill>
              <a:schemeClr val="dk2"/>
            </a:solidFill>
            <a:prstDash val="solid"/>
            <a:round/>
            <a:headEnd type="none" w="med" len="med"/>
            <a:tailEnd type="triangle" w="med" len="med"/>
          </a:ln>
        </p:spPr>
      </p:cxnSp>
      <p:sp>
        <p:nvSpPr>
          <p:cNvPr id="1063" name="Google Shape;1063;p121"/>
          <p:cNvSpPr txBox="1">
            <a:spLocks noGrp="1"/>
          </p:cNvSpPr>
          <p:nvPr>
            <p:ph type="body" idx="1"/>
          </p:nvPr>
        </p:nvSpPr>
        <p:spPr>
          <a:xfrm>
            <a:off x="571500" y="5668600"/>
            <a:ext cx="6612600" cy="801300"/>
          </a:xfrm>
          <a:prstGeom prst="rect">
            <a:avLst/>
          </a:prstGeom>
        </p:spPr>
        <p:txBody>
          <a:bodyPr spcFirstLastPara="1" wrap="square" lIns="0" tIns="0" rIns="0" bIns="0" anchor="t" anchorCtr="0">
            <a:noAutofit/>
          </a:bodyPr>
          <a:lstStyle/>
          <a:p>
            <a:pPr marL="457200" lvl="0" indent="-355600" algn="l" rtl="0">
              <a:spcBef>
                <a:spcPts val="1100"/>
              </a:spcBef>
              <a:spcAft>
                <a:spcPts val="0"/>
              </a:spcAft>
              <a:buSzPts val="2000"/>
              <a:buChar char="●"/>
            </a:pPr>
            <a:r>
              <a:rPr lang="en-US" b="1"/>
              <a:t>src/index.html</a:t>
            </a:r>
            <a:r>
              <a:rPr lang="en-US"/>
              <a:t> main HTML page that gets served</a:t>
            </a:r>
            <a:endParaRPr/>
          </a:p>
          <a:p>
            <a:pPr marL="457200" lvl="0" indent="-355600" algn="l" rtl="0">
              <a:spcBef>
                <a:spcPts val="0"/>
              </a:spcBef>
              <a:spcAft>
                <a:spcPts val="0"/>
              </a:spcAft>
              <a:buSzPts val="2000"/>
              <a:buChar char="●"/>
            </a:pPr>
            <a:r>
              <a:rPr lang="en-US" b="1"/>
              <a:t>src/index.js</a:t>
            </a:r>
            <a:r>
              <a:rPr lang="en-US"/>
              <a:t> controller for that page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22"/>
          <p:cNvSpPr txBox="1">
            <a:spLocks noGrp="1"/>
          </p:cNvSpPr>
          <p:nvPr>
            <p:ph type="title"/>
          </p:nvPr>
        </p:nvSpPr>
        <p:spPr>
          <a:xfrm>
            <a:off x="571505" y="66197"/>
            <a:ext cx="10288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creó este paso?</a:t>
            </a:r>
            <a:endParaRPr/>
          </a:p>
        </p:txBody>
      </p:sp>
      <p:sp>
        <p:nvSpPr>
          <p:cNvPr id="1069" name="Google Shape;1069;p122"/>
          <p:cNvSpPr txBox="1">
            <a:spLocks noGrp="1"/>
          </p:cNvSpPr>
          <p:nvPr>
            <p:ph type="body" idx="1"/>
          </p:nvPr>
        </p:nvSpPr>
        <p:spPr>
          <a:xfrm>
            <a:off x="571500" y="1621650"/>
            <a:ext cx="66126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El proyecto contiene:</a:t>
            </a:r>
            <a:endParaRPr/>
          </a:p>
          <a:p>
            <a:pPr marL="457200" lvl="0" indent="-355600" algn="l" rtl="0">
              <a:spcBef>
                <a:spcPts val="1100"/>
              </a:spcBef>
              <a:spcAft>
                <a:spcPts val="0"/>
              </a:spcAft>
              <a:buSzPts val="2000"/>
              <a:buChar char="●"/>
            </a:pPr>
            <a:r>
              <a:rPr lang="en-US"/>
              <a:t>LWC code original</a:t>
            </a:r>
            <a:endParaRPr/>
          </a:p>
          <a:p>
            <a:pPr marL="457200" lvl="0" indent="-355600" algn="l" rtl="0">
              <a:spcBef>
                <a:spcPts val="0"/>
              </a:spcBef>
              <a:spcAft>
                <a:spcPts val="0"/>
              </a:spcAft>
              <a:buSzPts val="2000"/>
              <a:buChar char="●"/>
            </a:pPr>
            <a:r>
              <a:rPr lang="en-US"/>
              <a:t>LWC compiled code </a:t>
            </a:r>
            <a:endParaRPr/>
          </a:p>
          <a:p>
            <a:pPr marL="457200" lvl="0" indent="-355600" algn="l" rtl="0">
              <a:spcBef>
                <a:spcPts val="0"/>
              </a:spcBef>
              <a:spcAft>
                <a:spcPts val="0"/>
              </a:spcAft>
              <a:buSzPts val="2000"/>
              <a:buChar char="●"/>
            </a:pPr>
            <a:r>
              <a:rPr lang="en-US"/>
              <a:t>Static Resources</a:t>
            </a:r>
            <a:endParaRPr/>
          </a:p>
          <a:p>
            <a:pPr marL="457200" lvl="0" indent="-355600" algn="l" rtl="0">
              <a:spcBef>
                <a:spcPts val="0"/>
              </a:spcBef>
              <a:spcAft>
                <a:spcPts val="0"/>
              </a:spcAft>
              <a:buSzPts val="2000"/>
              <a:buChar char="●"/>
            </a:pPr>
            <a:r>
              <a:rPr lang="en-US"/>
              <a:t>Component Loader</a:t>
            </a:r>
            <a:endParaRPr/>
          </a:p>
          <a:p>
            <a:pPr marL="457200" lvl="0" indent="-355600" algn="l" rtl="0">
              <a:spcBef>
                <a:spcPts val="0"/>
              </a:spcBef>
              <a:spcAft>
                <a:spcPts val="0"/>
              </a:spcAft>
              <a:buSzPts val="2000"/>
              <a:buChar char="●"/>
            </a:pPr>
            <a:r>
              <a:rPr lang="en-US"/>
              <a:t>HTTP Server</a:t>
            </a:r>
            <a:endParaRPr/>
          </a:p>
          <a:p>
            <a:pPr marL="457200" lvl="0" indent="-355600" algn="l" rtl="0">
              <a:spcBef>
                <a:spcPts val="0"/>
              </a:spcBef>
              <a:spcAft>
                <a:spcPts val="0"/>
              </a:spcAft>
              <a:buSzPts val="2000"/>
              <a:buChar char="●"/>
            </a:pPr>
            <a:r>
              <a:rPr lang="en-US"/>
              <a:t>LWC configuration</a:t>
            </a:r>
            <a:endParaRPr/>
          </a:p>
          <a:p>
            <a:pPr marL="457200" lvl="0" indent="-355600" algn="l" rtl="0">
              <a:spcBef>
                <a:spcPts val="0"/>
              </a:spcBef>
              <a:spcAft>
                <a:spcPts val="0"/>
              </a:spcAft>
              <a:buSzPts val="2000"/>
              <a:buChar char="●"/>
            </a:pPr>
            <a:r>
              <a:rPr lang="en-US"/>
              <a:t>Project configuration</a:t>
            </a:r>
            <a:endParaRPr/>
          </a:p>
        </p:txBody>
      </p:sp>
      <p:sp>
        <p:nvSpPr>
          <p:cNvPr id="1070" name="Google Shape;1070;p122"/>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pic>
        <p:nvPicPr>
          <p:cNvPr id="1071" name="Google Shape;1071;p122"/>
          <p:cNvPicPr preferRelativeResize="0"/>
          <p:nvPr/>
        </p:nvPicPr>
        <p:blipFill>
          <a:blip r:embed="rId3">
            <a:alphaModFix/>
          </a:blip>
          <a:stretch>
            <a:fillRect/>
          </a:stretch>
        </p:blipFill>
        <p:spPr>
          <a:xfrm>
            <a:off x="9617238" y="1621638"/>
            <a:ext cx="2000250" cy="4848225"/>
          </a:xfrm>
          <a:prstGeom prst="rect">
            <a:avLst/>
          </a:prstGeom>
          <a:noFill/>
          <a:ln>
            <a:noFill/>
          </a:ln>
        </p:spPr>
      </p:pic>
      <p:cxnSp>
        <p:nvCxnSpPr>
          <p:cNvPr id="1072" name="Google Shape;1072;p122"/>
          <p:cNvCxnSpPr/>
          <p:nvPr/>
        </p:nvCxnSpPr>
        <p:spPr>
          <a:xfrm rot="10800000" flipH="1">
            <a:off x="2536650" y="2554825"/>
            <a:ext cx="7428900" cy="10599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23"/>
          <p:cNvSpPr txBox="1">
            <a:spLocks noGrp="1"/>
          </p:cNvSpPr>
          <p:nvPr>
            <p:ph type="body" idx="1"/>
          </p:nvPr>
        </p:nvSpPr>
        <p:spPr>
          <a:xfrm>
            <a:off x="571500" y="5668600"/>
            <a:ext cx="6612600" cy="801300"/>
          </a:xfrm>
          <a:prstGeom prst="rect">
            <a:avLst/>
          </a:prstGeom>
        </p:spPr>
        <p:txBody>
          <a:bodyPr spcFirstLastPara="1" wrap="square" lIns="0" tIns="0" rIns="0" bIns="0" anchor="t" anchorCtr="0">
            <a:noAutofit/>
          </a:bodyPr>
          <a:lstStyle/>
          <a:p>
            <a:pPr marL="457200" lvl="0" indent="-355600" algn="l" rtl="0">
              <a:spcBef>
                <a:spcPts val="1100"/>
              </a:spcBef>
              <a:spcAft>
                <a:spcPts val="0"/>
              </a:spcAft>
              <a:buSzPts val="2000"/>
              <a:buChar char="●"/>
            </a:pPr>
            <a:r>
              <a:rPr lang="en-US" b="1"/>
              <a:t>lwc-services.config.js</a:t>
            </a:r>
            <a:r>
              <a:rPr lang="en-US"/>
              <a:t> defines which files to copy</a:t>
            </a:r>
            <a:endParaRPr/>
          </a:p>
          <a:p>
            <a:pPr marL="457200" lvl="0" indent="-355600" algn="l" rtl="0">
              <a:spcBef>
                <a:spcPts val="0"/>
              </a:spcBef>
              <a:spcAft>
                <a:spcPts val="0"/>
              </a:spcAft>
              <a:buSzPts val="2000"/>
              <a:buChar char="●"/>
            </a:pPr>
            <a:r>
              <a:rPr lang="en-US" b="1"/>
              <a:t>jest.config.js</a:t>
            </a:r>
            <a:r>
              <a:rPr lang="en-US"/>
              <a:t> defines how LWC gets compiled</a:t>
            </a:r>
            <a:endParaRPr/>
          </a:p>
        </p:txBody>
      </p:sp>
      <p:sp>
        <p:nvSpPr>
          <p:cNvPr id="1078" name="Google Shape;1078;p123"/>
          <p:cNvSpPr txBox="1">
            <a:spLocks noGrp="1"/>
          </p:cNvSpPr>
          <p:nvPr>
            <p:ph type="title"/>
          </p:nvPr>
        </p:nvSpPr>
        <p:spPr>
          <a:xfrm>
            <a:off x="571505" y="66197"/>
            <a:ext cx="10288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creó este paso?</a:t>
            </a:r>
            <a:endParaRPr/>
          </a:p>
        </p:txBody>
      </p:sp>
      <p:sp>
        <p:nvSpPr>
          <p:cNvPr id="1079" name="Google Shape;1079;p123"/>
          <p:cNvSpPr txBox="1">
            <a:spLocks noGrp="1"/>
          </p:cNvSpPr>
          <p:nvPr>
            <p:ph type="body" idx="1"/>
          </p:nvPr>
        </p:nvSpPr>
        <p:spPr>
          <a:xfrm>
            <a:off x="571500" y="1621650"/>
            <a:ext cx="6612600" cy="2888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El proyecto contiene:</a:t>
            </a:r>
            <a:endParaRPr/>
          </a:p>
          <a:p>
            <a:pPr marL="457200" lvl="0" indent="-355600" algn="l" rtl="0">
              <a:spcBef>
                <a:spcPts val="1100"/>
              </a:spcBef>
              <a:spcAft>
                <a:spcPts val="0"/>
              </a:spcAft>
              <a:buSzPts val="2000"/>
              <a:buChar char="●"/>
            </a:pPr>
            <a:r>
              <a:rPr lang="en-US"/>
              <a:t>LWC code original</a:t>
            </a:r>
            <a:endParaRPr/>
          </a:p>
          <a:p>
            <a:pPr marL="457200" lvl="0" indent="-355600" algn="l" rtl="0">
              <a:spcBef>
                <a:spcPts val="0"/>
              </a:spcBef>
              <a:spcAft>
                <a:spcPts val="0"/>
              </a:spcAft>
              <a:buSzPts val="2000"/>
              <a:buChar char="●"/>
            </a:pPr>
            <a:r>
              <a:rPr lang="en-US"/>
              <a:t>LWC compiled code </a:t>
            </a:r>
            <a:endParaRPr/>
          </a:p>
          <a:p>
            <a:pPr marL="457200" lvl="0" indent="-355600" algn="l" rtl="0">
              <a:spcBef>
                <a:spcPts val="0"/>
              </a:spcBef>
              <a:spcAft>
                <a:spcPts val="0"/>
              </a:spcAft>
              <a:buSzPts val="2000"/>
              <a:buChar char="●"/>
            </a:pPr>
            <a:r>
              <a:rPr lang="en-US"/>
              <a:t>Static Resources</a:t>
            </a:r>
            <a:endParaRPr/>
          </a:p>
          <a:p>
            <a:pPr marL="457200" lvl="0" indent="-355600" algn="l" rtl="0">
              <a:spcBef>
                <a:spcPts val="0"/>
              </a:spcBef>
              <a:spcAft>
                <a:spcPts val="0"/>
              </a:spcAft>
              <a:buSzPts val="2000"/>
              <a:buChar char="●"/>
            </a:pPr>
            <a:r>
              <a:rPr lang="en-US"/>
              <a:t>Component Loader</a:t>
            </a:r>
            <a:endParaRPr/>
          </a:p>
          <a:p>
            <a:pPr marL="457200" lvl="0" indent="-355600" algn="l" rtl="0">
              <a:spcBef>
                <a:spcPts val="0"/>
              </a:spcBef>
              <a:spcAft>
                <a:spcPts val="0"/>
              </a:spcAft>
              <a:buSzPts val="2000"/>
              <a:buChar char="●"/>
            </a:pPr>
            <a:r>
              <a:rPr lang="en-US"/>
              <a:t>HTTP Server</a:t>
            </a:r>
            <a:endParaRPr/>
          </a:p>
          <a:p>
            <a:pPr marL="457200" lvl="0" indent="-355600" algn="l" rtl="0">
              <a:spcBef>
                <a:spcPts val="0"/>
              </a:spcBef>
              <a:spcAft>
                <a:spcPts val="0"/>
              </a:spcAft>
              <a:buSzPts val="2000"/>
              <a:buChar char="●"/>
            </a:pPr>
            <a:r>
              <a:rPr lang="en-US"/>
              <a:t>LWC configuration</a:t>
            </a:r>
            <a:endParaRPr/>
          </a:p>
          <a:p>
            <a:pPr marL="457200" lvl="0" indent="-355600" algn="l" rtl="0">
              <a:spcBef>
                <a:spcPts val="0"/>
              </a:spcBef>
              <a:spcAft>
                <a:spcPts val="0"/>
              </a:spcAft>
              <a:buSzPts val="2000"/>
              <a:buChar char="●"/>
            </a:pPr>
            <a:r>
              <a:rPr lang="en-US"/>
              <a:t>Project configuration</a:t>
            </a:r>
            <a:endParaRPr/>
          </a:p>
        </p:txBody>
      </p:sp>
      <p:sp>
        <p:nvSpPr>
          <p:cNvPr id="1080" name="Google Shape;1080;p123"/>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pic>
        <p:nvPicPr>
          <p:cNvPr id="1081" name="Google Shape;1081;p123"/>
          <p:cNvPicPr preferRelativeResize="0"/>
          <p:nvPr/>
        </p:nvPicPr>
        <p:blipFill>
          <a:blip r:embed="rId3">
            <a:alphaModFix/>
          </a:blip>
          <a:stretch>
            <a:fillRect/>
          </a:stretch>
        </p:blipFill>
        <p:spPr>
          <a:xfrm>
            <a:off x="9617238" y="1621638"/>
            <a:ext cx="2000250" cy="4848225"/>
          </a:xfrm>
          <a:prstGeom prst="rect">
            <a:avLst/>
          </a:prstGeom>
          <a:noFill/>
          <a:ln>
            <a:noFill/>
          </a:ln>
        </p:spPr>
      </p:pic>
      <p:cxnSp>
        <p:nvCxnSpPr>
          <p:cNvPr id="1082" name="Google Shape;1082;p123"/>
          <p:cNvCxnSpPr/>
          <p:nvPr/>
        </p:nvCxnSpPr>
        <p:spPr>
          <a:xfrm>
            <a:off x="3243275" y="3913675"/>
            <a:ext cx="6731100" cy="1648800"/>
          </a:xfrm>
          <a:prstGeom prst="straightConnector1">
            <a:avLst/>
          </a:prstGeom>
          <a:noFill/>
          <a:ln w="38100" cap="flat" cmpd="sng">
            <a:solidFill>
              <a:schemeClr val="dk2"/>
            </a:solidFill>
            <a:prstDash val="solid"/>
            <a:round/>
            <a:headEnd type="none" w="med" len="med"/>
            <a:tailEnd type="triangle" w="med" len="med"/>
          </a:ln>
        </p:spPr>
      </p:cxnSp>
      <p:cxnSp>
        <p:nvCxnSpPr>
          <p:cNvPr id="1083" name="Google Shape;1083;p123"/>
          <p:cNvCxnSpPr/>
          <p:nvPr/>
        </p:nvCxnSpPr>
        <p:spPr>
          <a:xfrm>
            <a:off x="3252353" y="3917409"/>
            <a:ext cx="6731100" cy="18987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24"/>
          <p:cNvSpPr txBox="1">
            <a:spLocks noGrp="1"/>
          </p:cNvSpPr>
          <p:nvPr>
            <p:ph type="title"/>
          </p:nvPr>
        </p:nvSpPr>
        <p:spPr>
          <a:xfrm>
            <a:off x="571505" y="66197"/>
            <a:ext cx="10288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creó este paso?</a:t>
            </a:r>
            <a:endParaRPr/>
          </a:p>
        </p:txBody>
      </p:sp>
      <p:sp>
        <p:nvSpPr>
          <p:cNvPr id="1089" name="Google Shape;1089;p124"/>
          <p:cNvSpPr txBox="1">
            <a:spLocks noGrp="1"/>
          </p:cNvSpPr>
          <p:nvPr>
            <p:ph type="body" idx="1"/>
          </p:nvPr>
        </p:nvSpPr>
        <p:spPr>
          <a:xfrm>
            <a:off x="571500" y="1621650"/>
            <a:ext cx="66126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El proyecto contiene:</a:t>
            </a:r>
            <a:endParaRPr/>
          </a:p>
          <a:p>
            <a:pPr marL="457200" lvl="0" indent="-355600" algn="l" rtl="0">
              <a:spcBef>
                <a:spcPts val="1100"/>
              </a:spcBef>
              <a:spcAft>
                <a:spcPts val="0"/>
              </a:spcAft>
              <a:buSzPts val="2000"/>
              <a:buChar char="●"/>
            </a:pPr>
            <a:r>
              <a:rPr lang="en-US"/>
              <a:t>LWC code original</a:t>
            </a:r>
            <a:endParaRPr/>
          </a:p>
          <a:p>
            <a:pPr marL="457200" lvl="0" indent="-355600" algn="l" rtl="0">
              <a:spcBef>
                <a:spcPts val="0"/>
              </a:spcBef>
              <a:spcAft>
                <a:spcPts val="0"/>
              </a:spcAft>
              <a:buSzPts val="2000"/>
              <a:buChar char="●"/>
            </a:pPr>
            <a:r>
              <a:rPr lang="en-US"/>
              <a:t>LWC compiled code </a:t>
            </a:r>
            <a:endParaRPr/>
          </a:p>
          <a:p>
            <a:pPr marL="457200" lvl="0" indent="-355600" algn="l" rtl="0">
              <a:spcBef>
                <a:spcPts val="0"/>
              </a:spcBef>
              <a:spcAft>
                <a:spcPts val="0"/>
              </a:spcAft>
              <a:buSzPts val="2000"/>
              <a:buChar char="●"/>
            </a:pPr>
            <a:r>
              <a:rPr lang="en-US"/>
              <a:t>Static Resources</a:t>
            </a:r>
            <a:endParaRPr/>
          </a:p>
          <a:p>
            <a:pPr marL="457200" lvl="0" indent="-355600" algn="l" rtl="0">
              <a:spcBef>
                <a:spcPts val="0"/>
              </a:spcBef>
              <a:spcAft>
                <a:spcPts val="0"/>
              </a:spcAft>
              <a:buSzPts val="2000"/>
              <a:buChar char="●"/>
            </a:pPr>
            <a:r>
              <a:rPr lang="en-US"/>
              <a:t>Component Loader</a:t>
            </a:r>
            <a:endParaRPr/>
          </a:p>
          <a:p>
            <a:pPr marL="457200" lvl="0" indent="-355600" algn="l" rtl="0">
              <a:spcBef>
                <a:spcPts val="0"/>
              </a:spcBef>
              <a:spcAft>
                <a:spcPts val="0"/>
              </a:spcAft>
              <a:buSzPts val="2000"/>
              <a:buChar char="●"/>
            </a:pPr>
            <a:r>
              <a:rPr lang="en-US"/>
              <a:t>HTTP Server</a:t>
            </a:r>
            <a:endParaRPr/>
          </a:p>
          <a:p>
            <a:pPr marL="457200" lvl="0" indent="-355600" algn="l" rtl="0">
              <a:spcBef>
                <a:spcPts val="0"/>
              </a:spcBef>
              <a:spcAft>
                <a:spcPts val="0"/>
              </a:spcAft>
              <a:buSzPts val="2000"/>
              <a:buChar char="●"/>
            </a:pPr>
            <a:r>
              <a:rPr lang="en-US"/>
              <a:t>LWC configuration</a:t>
            </a:r>
            <a:endParaRPr/>
          </a:p>
          <a:p>
            <a:pPr marL="457200" lvl="0" indent="-355600" algn="l" rtl="0">
              <a:spcBef>
                <a:spcPts val="0"/>
              </a:spcBef>
              <a:spcAft>
                <a:spcPts val="0"/>
              </a:spcAft>
              <a:buSzPts val="2000"/>
              <a:buChar char="●"/>
            </a:pPr>
            <a:r>
              <a:rPr lang="en-US"/>
              <a:t>Project configuration</a:t>
            </a:r>
            <a:endParaRPr/>
          </a:p>
        </p:txBody>
      </p:sp>
      <p:sp>
        <p:nvSpPr>
          <p:cNvPr id="1090" name="Google Shape;1090;p124"/>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pic>
        <p:nvPicPr>
          <p:cNvPr id="1091" name="Google Shape;1091;p124"/>
          <p:cNvPicPr preferRelativeResize="0"/>
          <p:nvPr/>
        </p:nvPicPr>
        <p:blipFill>
          <a:blip r:embed="rId3">
            <a:alphaModFix/>
          </a:blip>
          <a:stretch>
            <a:fillRect/>
          </a:stretch>
        </p:blipFill>
        <p:spPr>
          <a:xfrm>
            <a:off x="9617238" y="1621638"/>
            <a:ext cx="2000250" cy="4848225"/>
          </a:xfrm>
          <a:prstGeom prst="rect">
            <a:avLst/>
          </a:prstGeom>
          <a:noFill/>
          <a:ln>
            <a:noFill/>
          </a:ln>
        </p:spPr>
      </p:pic>
      <p:cxnSp>
        <p:nvCxnSpPr>
          <p:cNvPr id="1092" name="Google Shape;1092;p124"/>
          <p:cNvCxnSpPr/>
          <p:nvPr/>
        </p:nvCxnSpPr>
        <p:spPr>
          <a:xfrm>
            <a:off x="3533175" y="4212650"/>
            <a:ext cx="6414000" cy="18663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25"/>
          <p:cNvSpPr txBox="1">
            <a:spLocks noGrp="1"/>
          </p:cNvSpPr>
          <p:nvPr>
            <p:ph type="body" idx="1"/>
          </p:nvPr>
        </p:nvSpPr>
        <p:spPr>
          <a:xfrm>
            <a:off x="6357556" y="2563366"/>
            <a:ext cx="5115000" cy="1731300"/>
          </a:xfrm>
          <a:prstGeom prst="rect">
            <a:avLst/>
          </a:prstGeom>
        </p:spPr>
        <p:txBody>
          <a:bodyPr spcFirstLastPara="1" wrap="square" lIns="0" tIns="0" rIns="0" bIns="0" anchor="ctr" anchorCtr="0">
            <a:noAutofit/>
          </a:bodyPr>
          <a:lstStyle/>
          <a:p>
            <a:pPr marL="0" lvl="0" indent="0" algn="l" rtl="0">
              <a:lnSpc>
                <a:spcPct val="115000"/>
              </a:lnSpc>
              <a:spcBef>
                <a:spcPts val="1100"/>
              </a:spcBef>
              <a:spcAft>
                <a:spcPts val="300"/>
              </a:spcAft>
              <a:buNone/>
            </a:pPr>
            <a:r>
              <a:rPr lang="en-US">
                <a:solidFill>
                  <a:srgbClr val="59575C"/>
                </a:solidFill>
              </a:rPr>
              <a:t>Los siguientes puntos funcionan en Off-Core, </a:t>
            </a:r>
            <a:r>
              <a:rPr lang="en-US" b="1">
                <a:solidFill>
                  <a:srgbClr val="59575C"/>
                </a:solidFill>
              </a:rPr>
              <a:t>sin necesidad de hacer cambios</a:t>
            </a:r>
            <a:r>
              <a:rPr lang="en-US">
                <a:solidFill>
                  <a:srgbClr val="59575C"/>
                </a:solidFill>
              </a:rPr>
              <a:t> al código.</a:t>
            </a:r>
            <a:endParaRPr/>
          </a:p>
        </p:txBody>
      </p:sp>
      <p:sp>
        <p:nvSpPr>
          <p:cNvPr id="1098" name="Google Shape;1098;p125"/>
          <p:cNvSpPr txBox="1">
            <a:spLocks noGrp="1"/>
          </p:cNvSpPr>
          <p:nvPr>
            <p:ph type="body" idx="2"/>
          </p:nvPr>
        </p:nvSpPr>
        <p:spPr>
          <a:xfrm>
            <a:off x="571501" y="3827221"/>
            <a:ext cx="3713400" cy="6771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099" name="Google Shape;1099;p125"/>
          <p:cNvSpPr txBox="1">
            <a:spLocks noGrp="1"/>
          </p:cNvSpPr>
          <p:nvPr>
            <p:ph type="title"/>
          </p:nvPr>
        </p:nvSpPr>
        <p:spPr>
          <a:xfrm>
            <a:off x="571500" y="2162883"/>
            <a:ext cx="3713400" cy="16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es igual en Off-Core?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26"/>
          <p:cNvSpPr txBox="1">
            <a:spLocks noGrp="1"/>
          </p:cNvSpPr>
          <p:nvPr>
            <p:ph type="title"/>
          </p:nvPr>
        </p:nvSpPr>
        <p:spPr>
          <a:xfrm>
            <a:off x="571500" y="356657"/>
            <a:ext cx="5257800" cy="16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es igual en Off-Core?</a:t>
            </a:r>
            <a:endParaRPr/>
          </a:p>
        </p:txBody>
      </p:sp>
      <p:sp>
        <p:nvSpPr>
          <p:cNvPr id="1105" name="Google Shape;1105;p126"/>
          <p:cNvSpPr txBox="1">
            <a:spLocks noGrp="1"/>
          </p:cNvSpPr>
          <p:nvPr>
            <p:ph type="body" idx="1"/>
          </p:nvPr>
        </p:nvSpPr>
        <p:spPr>
          <a:xfrm>
            <a:off x="571500" y="2557033"/>
            <a:ext cx="6396600" cy="3849900"/>
          </a:xfrm>
          <a:prstGeom prst="rect">
            <a:avLst/>
          </a:prstGeom>
        </p:spPr>
        <p:txBody>
          <a:bodyPr spcFirstLastPara="1" wrap="square" lIns="0" tIns="0" rIns="0" bIns="0" anchor="t" anchorCtr="0">
            <a:noAutofit/>
          </a:bodyPr>
          <a:lstStyle/>
          <a:p>
            <a:pPr marL="457200" lvl="0" indent="-355600" algn="l" rtl="0">
              <a:spcBef>
                <a:spcPts val="1100"/>
              </a:spcBef>
              <a:spcAft>
                <a:spcPts val="0"/>
              </a:spcAft>
              <a:buSzPts val="2000"/>
              <a:buChar char="●"/>
            </a:pPr>
            <a:r>
              <a:rPr lang="en-US" dirty="0"/>
              <a:t>LWC</a:t>
            </a:r>
            <a:endParaRPr dirty="0"/>
          </a:p>
          <a:p>
            <a:pPr marL="914400" lvl="1" indent="-342900" algn="l" rtl="0">
              <a:spcBef>
                <a:spcPts val="0"/>
              </a:spcBef>
              <a:spcAft>
                <a:spcPts val="0"/>
              </a:spcAft>
              <a:buSzPts val="1800"/>
              <a:buChar char="○"/>
            </a:pPr>
            <a:r>
              <a:rPr lang="en-US" dirty="0"/>
              <a:t>HTML Templates</a:t>
            </a:r>
            <a:endParaRPr dirty="0"/>
          </a:p>
          <a:p>
            <a:pPr marL="914400" lvl="1" indent="-342900" algn="l" rtl="0">
              <a:spcBef>
                <a:spcPts val="0"/>
              </a:spcBef>
              <a:spcAft>
                <a:spcPts val="0"/>
              </a:spcAft>
              <a:buSzPts val="1800"/>
              <a:buChar char="○"/>
            </a:pPr>
            <a:r>
              <a:rPr lang="en-US" dirty="0"/>
              <a:t>JavaScript</a:t>
            </a:r>
            <a:endParaRPr dirty="0"/>
          </a:p>
          <a:p>
            <a:pPr marL="914400" lvl="1" indent="-342900" algn="l" rtl="0">
              <a:spcBef>
                <a:spcPts val="0"/>
              </a:spcBef>
              <a:spcAft>
                <a:spcPts val="0"/>
              </a:spcAft>
              <a:buSzPts val="1800"/>
              <a:buChar char="○"/>
            </a:pPr>
            <a:r>
              <a:rPr lang="en-US" dirty="0"/>
              <a:t>CSS</a:t>
            </a:r>
            <a:endParaRPr dirty="0"/>
          </a:p>
          <a:p>
            <a:pPr marL="914400" lvl="1" indent="-342900" algn="l" rtl="0">
              <a:spcBef>
                <a:spcPts val="0"/>
              </a:spcBef>
              <a:spcAft>
                <a:spcPts val="0"/>
              </a:spcAft>
              <a:buSzPts val="1800"/>
              <a:buChar char="○"/>
            </a:pPr>
            <a:r>
              <a:rPr lang="en-US" dirty="0"/>
              <a:t>etc.</a:t>
            </a:r>
            <a:endParaRPr dirty="0"/>
          </a:p>
          <a:p>
            <a:pPr marL="457200" lvl="0" indent="-355600" algn="l" rtl="0">
              <a:spcBef>
                <a:spcPts val="0"/>
              </a:spcBef>
              <a:spcAft>
                <a:spcPts val="0"/>
              </a:spcAft>
              <a:buSzPts val="2000"/>
              <a:buChar char="●"/>
            </a:pPr>
            <a:r>
              <a:rPr lang="en-US" dirty="0"/>
              <a:t>Events </a:t>
            </a:r>
            <a:endParaRPr dirty="0"/>
          </a:p>
          <a:p>
            <a:pPr marL="914400" lvl="1" indent="-342900" algn="l" rtl="0">
              <a:spcBef>
                <a:spcPts val="0"/>
              </a:spcBef>
              <a:spcAft>
                <a:spcPts val="0"/>
              </a:spcAft>
              <a:buSzPts val="1800"/>
              <a:buFont typeface="Courier New"/>
              <a:buChar char="○"/>
            </a:pPr>
            <a:r>
              <a:rPr lang="en-US" dirty="0" err="1">
                <a:latin typeface="Courier New"/>
                <a:ea typeface="Courier New"/>
                <a:cs typeface="Courier New"/>
                <a:sym typeface="Courier New"/>
              </a:rPr>
              <a:t>this.dispatchEvent</a:t>
            </a:r>
            <a:r>
              <a:rPr lang="en-US" dirty="0">
                <a:latin typeface="Courier New"/>
                <a:ea typeface="Courier New"/>
                <a:cs typeface="Courier New"/>
                <a:sym typeface="Courier New"/>
              </a:rPr>
              <a:t>(new </a:t>
            </a:r>
            <a:r>
              <a:rPr lang="en-US" dirty="0" err="1">
                <a:latin typeface="Courier New"/>
                <a:ea typeface="Courier New"/>
                <a:cs typeface="Courier New"/>
                <a:sym typeface="Courier New"/>
              </a:rPr>
              <a:t>CustomEvent</a:t>
            </a:r>
            <a:r>
              <a:rPr lang="en-US" dirty="0">
                <a:latin typeface="Courier New"/>
                <a:ea typeface="Courier New"/>
                <a:cs typeface="Courier New"/>
                <a:sym typeface="Courier New"/>
              </a:rPr>
              <a:t>());</a:t>
            </a:r>
            <a:endParaRPr dirty="0">
              <a:latin typeface="Courier New"/>
              <a:ea typeface="Courier New"/>
              <a:cs typeface="Courier New"/>
              <a:sym typeface="Courier New"/>
            </a:endParaRPr>
          </a:p>
          <a:p>
            <a:pPr marL="457200" lvl="0" indent="-355600" algn="l" rtl="0">
              <a:spcBef>
                <a:spcPts val="0"/>
              </a:spcBef>
              <a:spcAft>
                <a:spcPts val="0"/>
              </a:spcAft>
              <a:buSzPts val="2000"/>
              <a:buChar char="●"/>
            </a:pPr>
            <a:r>
              <a:rPr lang="en-US" dirty="0"/>
              <a:t>Decorators</a:t>
            </a:r>
            <a:endParaRPr dirty="0"/>
          </a:p>
          <a:p>
            <a:pPr marL="914400" lvl="1" indent="-342900" algn="l" rtl="0">
              <a:spcBef>
                <a:spcPts val="0"/>
              </a:spcBef>
              <a:spcAft>
                <a:spcPts val="0"/>
              </a:spcAft>
              <a:buSzPts val="1800"/>
              <a:buChar char="○"/>
            </a:pPr>
            <a:r>
              <a:rPr lang="en-US" dirty="0"/>
              <a:t>@</a:t>
            </a:r>
            <a:r>
              <a:rPr lang="en-US" dirty="0" err="1"/>
              <a:t>api</a:t>
            </a:r>
            <a:endParaRPr dirty="0"/>
          </a:p>
          <a:p>
            <a:pPr marL="914400" lvl="1" indent="-342900" algn="l" rtl="0">
              <a:spcBef>
                <a:spcPts val="0"/>
              </a:spcBef>
              <a:spcAft>
                <a:spcPts val="0"/>
              </a:spcAft>
              <a:buSzPts val="1800"/>
              <a:buChar char="○"/>
            </a:pPr>
            <a:r>
              <a:rPr lang="en-US" dirty="0"/>
              <a:t>@track</a:t>
            </a:r>
            <a:endParaRPr dirty="0"/>
          </a:p>
          <a:p>
            <a:pPr indent="-342900">
              <a:spcBef>
                <a:spcPts val="0"/>
              </a:spcBef>
              <a:buSzPts val="1800"/>
              <a:buChar char="○"/>
            </a:pPr>
            <a:r>
              <a:rPr lang="en-US" dirty="0"/>
              <a:t>VS Code</a:t>
            </a:r>
            <a:endParaRPr dirty="0"/>
          </a:p>
        </p:txBody>
      </p:sp>
      <p:sp>
        <p:nvSpPr>
          <p:cNvPr id="1106" name="Google Shape;1106;p126"/>
          <p:cNvSpPr txBox="1">
            <a:spLocks noGrp="1"/>
          </p:cNvSpPr>
          <p:nvPr>
            <p:ph type="body" idx="2"/>
          </p:nvPr>
        </p:nvSpPr>
        <p:spPr>
          <a:xfrm>
            <a:off x="571500" y="2032570"/>
            <a:ext cx="52578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5">
                                            <p:txEl>
                                              <p:pRg st="0" end="0"/>
                                            </p:txEl>
                                          </p:spTgt>
                                        </p:tgtEl>
                                        <p:attrNameLst>
                                          <p:attrName>style.visibility</p:attrName>
                                        </p:attrNameLst>
                                      </p:cBhvr>
                                      <p:to>
                                        <p:strVal val="visible"/>
                                      </p:to>
                                    </p:set>
                                    <p:animEffect transition="in" filter="fade">
                                      <p:cBhvr>
                                        <p:cTn id="7" dur="1000"/>
                                        <p:tgtEl>
                                          <p:spTgt spid="110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05">
                                            <p:txEl>
                                              <p:pRg st="1" end="1"/>
                                            </p:txEl>
                                          </p:spTgt>
                                        </p:tgtEl>
                                        <p:attrNameLst>
                                          <p:attrName>style.visibility</p:attrName>
                                        </p:attrNameLst>
                                      </p:cBhvr>
                                      <p:to>
                                        <p:strVal val="visible"/>
                                      </p:to>
                                    </p:set>
                                    <p:animEffect transition="in" filter="fade">
                                      <p:cBhvr>
                                        <p:cTn id="10" dur="1000"/>
                                        <p:tgtEl>
                                          <p:spTgt spid="110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05">
                                            <p:txEl>
                                              <p:pRg st="2" end="2"/>
                                            </p:txEl>
                                          </p:spTgt>
                                        </p:tgtEl>
                                        <p:attrNameLst>
                                          <p:attrName>style.visibility</p:attrName>
                                        </p:attrNameLst>
                                      </p:cBhvr>
                                      <p:to>
                                        <p:strVal val="visible"/>
                                      </p:to>
                                    </p:set>
                                    <p:animEffect transition="in" filter="fade">
                                      <p:cBhvr>
                                        <p:cTn id="13" dur="1000"/>
                                        <p:tgtEl>
                                          <p:spTgt spid="110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05">
                                            <p:txEl>
                                              <p:pRg st="3" end="3"/>
                                            </p:txEl>
                                          </p:spTgt>
                                        </p:tgtEl>
                                        <p:attrNameLst>
                                          <p:attrName>style.visibility</p:attrName>
                                        </p:attrNameLst>
                                      </p:cBhvr>
                                      <p:to>
                                        <p:strVal val="visible"/>
                                      </p:to>
                                    </p:set>
                                    <p:animEffect transition="in" filter="fade">
                                      <p:cBhvr>
                                        <p:cTn id="16" dur="1000"/>
                                        <p:tgtEl>
                                          <p:spTgt spid="110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05">
                                            <p:txEl>
                                              <p:pRg st="4" end="4"/>
                                            </p:txEl>
                                          </p:spTgt>
                                        </p:tgtEl>
                                        <p:attrNameLst>
                                          <p:attrName>style.visibility</p:attrName>
                                        </p:attrNameLst>
                                      </p:cBhvr>
                                      <p:to>
                                        <p:strVal val="visible"/>
                                      </p:to>
                                    </p:set>
                                    <p:animEffect transition="in" filter="fade">
                                      <p:cBhvr>
                                        <p:cTn id="19" dur="1000"/>
                                        <p:tgtEl>
                                          <p:spTgt spid="110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05">
                                            <p:txEl>
                                              <p:pRg st="5" end="5"/>
                                            </p:txEl>
                                          </p:spTgt>
                                        </p:tgtEl>
                                        <p:attrNameLst>
                                          <p:attrName>style.visibility</p:attrName>
                                        </p:attrNameLst>
                                      </p:cBhvr>
                                      <p:to>
                                        <p:strVal val="visible"/>
                                      </p:to>
                                    </p:set>
                                    <p:animEffect transition="in" filter="fade">
                                      <p:cBhvr>
                                        <p:cTn id="24" dur="1000"/>
                                        <p:tgtEl>
                                          <p:spTgt spid="110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05">
                                            <p:txEl>
                                              <p:pRg st="6" end="6"/>
                                            </p:txEl>
                                          </p:spTgt>
                                        </p:tgtEl>
                                        <p:attrNameLst>
                                          <p:attrName>style.visibility</p:attrName>
                                        </p:attrNameLst>
                                      </p:cBhvr>
                                      <p:to>
                                        <p:strVal val="visible"/>
                                      </p:to>
                                    </p:set>
                                    <p:animEffect transition="in" filter="fade">
                                      <p:cBhvr>
                                        <p:cTn id="27" dur="1000"/>
                                        <p:tgtEl>
                                          <p:spTgt spid="110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05">
                                            <p:txEl>
                                              <p:pRg st="7" end="7"/>
                                            </p:txEl>
                                          </p:spTgt>
                                        </p:tgtEl>
                                        <p:attrNameLst>
                                          <p:attrName>style.visibility</p:attrName>
                                        </p:attrNameLst>
                                      </p:cBhvr>
                                      <p:to>
                                        <p:strVal val="visible"/>
                                      </p:to>
                                    </p:set>
                                    <p:animEffect transition="in" filter="fade">
                                      <p:cBhvr>
                                        <p:cTn id="32" dur="1000"/>
                                        <p:tgtEl>
                                          <p:spTgt spid="1105">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05">
                                            <p:txEl>
                                              <p:pRg st="8" end="8"/>
                                            </p:txEl>
                                          </p:spTgt>
                                        </p:tgtEl>
                                        <p:attrNameLst>
                                          <p:attrName>style.visibility</p:attrName>
                                        </p:attrNameLst>
                                      </p:cBhvr>
                                      <p:to>
                                        <p:strVal val="visible"/>
                                      </p:to>
                                    </p:set>
                                    <p:animEffect transition="in" filter="fade">
                                      <p:cBhvr>
                                        <p:cTn id="35" dur="1000"/>
                                        <p:tgtEl>
                                          <p:spTgt spid="110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05">
                                            <p:txEl>
                                              <p:pRg st="9" end="9"/>
                                            </p:txEl>
                                          </p:spTgt>
                                        </p:tgtEl>
                                        <p:attrNameLst>
                                          <p:attrName>style.visibility</p:attrName>
                                        </p:attrNameLst>
                                      </p:cBhvr>
                                      <p:to>
                                        <p:strVal val="visible"/>
                                      </p:to>
                                    </p:set>
                                    <p:animEffect transition="in" filter="fade">
                                      <p:cBhvr>
                                        <p:cTn id="38" dur="1000"/>
                                        <p:tgtEl>
                                          <p:spTgt spid="1105">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05">
                                            <p:txEl>
                                              <p:pRg st="10" end="10"/>
                                            </p:txEl>
                                          </p:spTgt>
                                        </p:tgtEl>
                                        <p:attrNameLst>
                                          <p:attrName>style.visibility</p:attrName>
                                        </p:attrNameLst>
                                      </p:cBhvr>
                                      <p:to>
                                        <p:strVal val="visible"/>
                                      </p:to>
                                    </p:set>
                                    <p:animEffect transition="in" filter="fade">
                                      <p:cBhvr>
                                        <p:cTn id="43" dur="1000"/>
                                        <p:tgtEl>
                                          <p:spTgt spid="110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27"/>
          <p:cNvSpPr txBox="1">
            <a:spLocks noGrp="1"/>
          </p:cNvSpPr>
          <p:nvPr>
            <p:ph type="body" idx="1"/>
          </p:nvPr>
        </p:nvSpPr>
        <p:spPr>
          <a:xfrm>
            <a:off x="6357556" y="2563366"/>
            <a:ext cx="5115000" cy="1731300"/>
          </a:xfrm>
          <a:prstGeom prst="rect">
            <a:avLst/>
          </a:prstGeom>
        </p:spPr>
        <p:txBody>
          <a:bodyPr spcFirstLastPara="1" wrap="square" lIns="0" tIns="0" rIns="0" bIns="0" anchor="ctr" anchorCtr="0">
            <a:noAutofit/>
          </a:bodyPr>
          <a:lstStyle/>
          <a:p>
            <a:pPr marL="0" lvl="0" indent="0" algn="l" rtl="0">
              <a:lnSpc>
                <a:spcPct val="115000"/>
              </a:lnSpc>
              <a:spcBef>
                <a:spcPts val="1100"/>
              </a:spcBef>
              <a:spcAft>
                <a:spcPts val="300"/>
              </a:spcAft>
              <a:buNone/>
            </a:pPr>
            <a:r>
              <a:rPr lang="en-US">
                <a:solidFill>
                  <a:srgbClr val="59575C"/>
                </a:solidFill>
              </a:rPr>
              <a:t>Los siguientes puntos </a:t>
            </a:r>
            <a:r>
              <a:rPr lang="en-US" b="1">
                <a:solidFill>
                  <a:srgbClr val="59575C"/>
                </a:solidFill>
              </a:rPr>
              <a:t>NO</a:t>
            </a:r>
            <a:r>
              <a:rPr lang="en-US">
                <a:solidFill>
                  <a:srgbClr val="59575C"/>
                </a:solidFill>
              </a:rPr>
              <a:t> funcionan directamente en Off-Core por que no estamos dentro de </a:t>
            </a:r>
            <a:r>
              <a:rPr lang="en-US" i="1">
                <a:solidFill>
                  <a:srgbClr val="59575C"/>
                </a:solidFill>
              </a:rPr>
              <a:t>Lightning Experience</a:t>
            </a:r>
            <a:r>
              <a:rPr lang="en-US">
                <a:solidFill>
                  <a:srgbClr val="59575C"/>
                </a:solidFill>
              </a:rPr>
              <a:t>, pero </a:t>
            </a:r>
            <a:r>
              <a:rPr lang="en-US" b="1">
                <a:solidFill>
                  <a:srgbClr val="59575C"/>
                </a:solidFill>
              </a:rPr>
              <a:t>haciendo unos pequeños cambios</a:t>
            </a:r>
            <a:r>
              <a:rPr lang="en-US">
                <a:solidFill>
                  <a:srgbClr val="59575C"/>
                </a:solidFill>
              </a:rPr>
              <a:t> podemos usarlos.</a:t>
            </a:r>
            <a:endParaRPr>
              <a:solidFill>
                <a:srgbClr val="59575C"/>
              </a:solidFill>
            </a:endParaRPr>
          </a:p>
        </p:txBody>
      </p:sp>
      <p:sp>
        <p:nvSpPr>
          <p:cNvPr id="1112" name="Google Shape;1112;p127"/>
          <p:cNvSpPr txBox="1">
            <a:spLocks noGrp="1"/>
          </p:cNvSpPr>
          <p:nvPr>
            <p:ph type="body" idx="2"/>
          </p:nvPr>
        </p:nvSpPr>
        <p:spPr>
          <a:xfrm>
            <a:off x="571501" y="3827221"/>
            <a:ext cx="3713400" cy="6771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113" name="Google Shape;1113;p127"/>
          <p:cNvSpPr txBox="1">
            <a:spLocks noGrp="1"/>
          </p:cNvSpPr>
          <p:nvPr>
            <p:ph type="title"/>
          </p:nvPr>
        </p:nvSpPr>
        <p:spPr>
          <a:xfrm>
            <a:off x="571500" y="2162883"/>
            <a:ext cx="3713400" cy="16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es parecido en Off-Core?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28"/>
          <p:cNvSpPr txBox="1">
            <a:spLocks noGrp="1"/>
          </p:cNvSpPr>
          <p:nvPr>
            <p:ph type="title"/>
          </p:nvPr>
        </p:nvSpPr>
        <p:spPr>
          <a:xfrm>
            <a:off x="571500" y="356657"/>
            <a:ext cx="5257800" cy="16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es parecido en Off-Core?</a:t>
            </a:r>
            <a:endParaRPr/>
          </a:p>
        </p:txBody>
      </p:sp>
      <p:sp>
        <p:nvSpPr>
          <p:cNvPr id="1119" name="Google Shape;1119;p128"/>
          <p:cNvSpPr txBox="1">
            <a:spLocks noGrp="1"/>
          </p:cNvSpPr>
          <p:nvPr>
            <p:ph type="body" idx="1"/>
          </p:nvPr>
        </p:nvSpPr>
        <p:spPr>
          <a:xfrm>
            <a:off x="571500" y="2557033"/>
            <a:ext cx="6396600" cy="38499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a:t>Con </a:t>
            </a:r>
            <a:r>
              <a:rPr lang="en-US" dirty="0" err="1"/>
              <a:t>qué</a:t>
            </a:r>
            <a:r>
              <a:rPr lang="en-US" dirty="0"/>
              <a:t> </a:t>
            </a:r>
            <a:r>
              <a:rPr lang="en-US" dirty="0" err="1"/>
              <a:t>cosas</a:t>
            </a:r>
            <a:r>
              <a:rPr lang="en-US" dirty="0"/>
              <a:t> </a:t>
            </a:r>
            <a:r>
              <a:rPr lang="en-US" dirty="0" err="1"/>
              <a:t>te</a:t>
            </a:r>
            <a:r>
              <a:rPr lang="en-US" dirty="0"/>
              <a:t> </a:t>
            </a:r>
            <a:r>
              <a:rPr lang="en-US" dirty="0" err="1"/>
              <a:t>ayuda</a:t>
            </a:r>
            <a:r>
              <a:rPr lang="en-US" dirty="0"/>
              <a:t> Salesforce (Lightning Experience)</a:t>
            </a:r>
            <a:endParaRPr dirty="0"/>
          </a:p>
          <a:p>
            <a:pPr marL="457200" lvl="0" indent="-355600" algn="l" rtl="0">
              <a:spcBef>
                <a:spcPts val="1100"/>
              </a:spcBef>
              <a:spcAft>
                <a:spcPts val="0"/>
              </a:spcAft>
              <a:buSzPts val="2000"/>
              <a:buChar char="●"/>
            </a:pPr>
            <a:r>
              <a:rPr lang="en-US" dirty="0"/>
              <a:t>Salesforce Lightning Design System (SLDS)</a:t>
            </a:r>
            <a:endParaRPr dirty="0"/>
          </a:p>
          <a:p>
            <a:pPr marL="457200" lvl="0" indent="-355600" algn="l" rtl="0">
              <a:spcBef>
                <a:spcPts val="0"/>
              </a:spcBef>
              <a:spcAft>
                <a:spcPts val="0"/>
              </a:spcAft>
              <a:buSzPts val="2000"/>
              <a:buChar char="●"/>
            </a:pPr>
            <a:r>
              <a:rPr lang="en-US" dirty="0" err="1"/>
              <a:t>Componentes</a:t>
            </a:r>
            <a:r>
              <a:rPr lang="en-US" dirty="0"/>
              <a:t> standard de Salesforce</a:t>
            </a:r>
            <a:endParaRPr dirty="0"/>
          </a:p>
          <a:p>
            <a:pPr marL="914400" lvl="1" indent="-342900" algn="l" rtl="0">
              <a:spcBef>
                <a:spcPts val="0"/>
              </a:spcBef>
              <a:spcAft>
                <a:spcPts val="0"/>
              </a:spcAft>
              <a:buSzPts val="1800"/>
              <a:buFont typeface="Courier New"/>
              <a:buChar char="○"/>
            </a:pPr>
            <a:r>
              <a:rPr lang="en-US" dirty="0">
                <a:latin typeface="Courier New"/>
                <a:ea typeface="Courier New"/>
                <a:cs typeface="Courier New"/>
                <a:sym typeface="Courier New"/>
              </a:rPr>
              <a:t>&lt;Lightning-button /&gt;, </a:t>
            </a:r>
            <a:r>
              <a:rPr lang="en-US" dirty="0" err="1">
                <a:latin typeface="Courier New"/>
                <a:ea typeface="Courier New"/>
                <a:cs typeface="Courier New"/>
                <a:sym typeface="Courier New"/>
              </a:rPr>
              <a:t>etc</a:t>
            </a:r>
            <a:endParaRPr dirty="0">
              <a:latin typeface="Courier New"/>
              <a:ea typeface="Courier New"/>
              <a:cs typeface="Courier New"/>
              <a:sym typeface="Courier New"/>
            </a:endParaRPr>
          </a:p>
          <a:p>
            <a:pPr marL="457200" lvl="0" indent="-355600" algn="l" rtl="0">
              <a:spcBef>
                <a:spcPts val="0"/>
              </a:spcBef>
              <a:spcAft>
                <a:spcPts val="0"/>
              </a:spcAft>
              <a:buSzPts val="2000"/>
              <a:buChar char="●"/>
            </a:pPr>
            <a:r>
              <a:rPr lang="en-US" dirty="0"/>
              <a:t>Static resources</a:t>
            </a:r>
            <a:endParaRPr dirty="0"/>
          </a:p>
        </p:txBody>
      </p:sp>
      <p:sp>
        <p:nvSpPr>
          <p:cNvPr id="1120" name="Google Shape;1120;p128"/>
          <p:cNvSpPr txBox="1">
            <a:spLocks noGrp="1"/>
          </p:cNvSpPr>
          <p:nvPr>
            <p:ph type="body" idx="2"/>
          </p:nvPr>
        </p:nvSpPr>
        <p:spPr>
          <a:xfrm>
            <a:off x="571500" y="2032570"/>
            <a:ext cx="52578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11"/>
          <p:cNvSpPr/>
          <p:nvPr/>
        </p:nvSpPr>
        <p:spPr>
          <a:xfrm>
            <a:off x="-14075" y="-13850"/>
            <a:ext cx="12202800" cy="6871800"/>
          </a:xfrm>
          <a:prstGeom prst="rect">
            <a:avLst/>
          </a:prstGeom>
          <a:solidFill>
            <a:srgbClr val="E0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11"/>
          <p:cNvSpPr txBox="1">
            <a:spLocks noGrp="1"/>
          </p:cNvSpPr>
          <p:nvPr>
            <p:ph type="body" idx="1"/>
          </p:nvPr>
        </p:nvSpPr>
        <p:spPr>
          <a:xfrm>
            <a:off x="571500" y="1097176"/>
            <a:ext cx="11046000" cy="47481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accent2"/>
              </a:buClr>
              <a:buSzPts val="1050"/>
              <a:buFont typeface="Salesforce Sans"/>
              <a:buNone/>
            </a:pPr>
            <a:r>
              <a:rPr lang="en-US" sz="1000">
                <a:solidFill>
                  <a:schemeClr val="accent1"/>
                </a:solidFill>
              </a:rPr>
              <a:t>"Safe harbor" statement under the Private Securities Litigation Reform Act of 1995: This presentation contains forward-looking statements about the company's financial and operating results, which may include expected GAAP and non-GAAP financial and other operating and non-operating results, including revenue, net income, diluted earnings</a:t>
            </a:r>
            <a:br>
              <a:rPr lang="en-US" sz="1000">
                <a:solidFill>
                  <a:schemeClr val="accent1"/>
                </a:solidFill>
              </a:rPr>
            </a:br>
            <a:r>
              <a:rPr lang="en-US" sz="1000">
                <a:solidFill>
                  <a:schemeClr val="accent1"/>
                </a:solidFill>
              </a:rPr>
              <a:t>per share, operating cash flow growth, operating margin improvement, expected revenue growth, expected current remaining performance obligation growth, expected tax rates, stock-based compensation expenses, amortization of purchased intangibles, shares outstanding, market growth, environmental, social and governance goals and expected capital allocation, including mergers and acquisitions, capital expenditures and other investments. The achievement or success of the matters covered by such forward-looking statements involves risks, uncertainties and assumptions. If any such risks or uncertainties materialize or if any of the assumptions prove incorrect, the company’s results could differ materially from the results expressed or implied by the forward-looking statements it makes.</a:t>
            </a:r>
            <a:endParaRPr sz="1000">
              <a:solidFill>
                <a:schemeClr val="accent1"/>
              </a:solidFill>
            </a:endParaRPr>
          </a:p>
          <a:p>
            <a:pPr marL="0" lvl="0" indent="0" algn="l" rtl="0">
              <a:spcBef>
                <a:spcPts val="600"/>
              </a:spcBef>
              <a:spcAft>
                <a:spcPts val="0"/>
              </a:spcAft>
              <a:buClr>
                <a:schemeClr val="accent2"/>
              </a:buClr>
              <a:buSzPts val="1050"/>
              <a:buFont typeface="Salesforce Sans"/>
              <a:buNone/>
            </a:pPr>
            <a:r>
              <a:rPr lang="en-US" sz="1000">
                <a:solidFill>
                  <a:schemeClr val="accent1"/>
                </a:solidFill>
              </a:rPr>
              <a:t>The risks and uncertainties referred to above include -- but are not limited to -- risks associated with the effect of general economic and market conditions; the impact of geopolitical events, natural disasters and actual or threatened public health emergencies, such as the ongoing Coronavirus pandemic; the impact of foreign currency exchange rate and interest rate fluctuations on our results; our business strategy and our plan to build our business, including our strategy to be the leading provider of enterprise cloud computing applications and platforms; the pace of change and innovation in enterprise cloud computing services; the seasonal nature of our sales cycles; the competitive nature of the market in which we participate; our international expansion strategy; the demands on our personnel and infrastructure resulting from significant growth in our customer base and operations, including as a result of acquisitions; our service performance and security, including the resources and costs required to avoid unanticipated downtime and prevent, detect and remediate potential security breaches; the expenses associated with our data centers and third-party infrastructure providers; additional data center capacity; real estate and office facilities space; our operating results and cash flows; new services and product features, including any efforts to expand our services beyond the CRM market; our strategy of acquiring or making investments in complementary businesses, joint ventures, services, technologies and intellectual property rights; the performance and fair value of our investments in complementary businesses through our strategic investment portfolio; our ability to realize the benefits from strategic partnerships, joint ventures and investments; the impact of future gains or losses from our strategic investment portfolio, including gains or losses from overall market conditions that may affect the publicly traded companies within our strategic investment portfolio; our ability to execute our business plans; our ability to successfully integrate acquired businesses and technologies; our ability to continue to grow unearned revenue and remaining performance obligation; our ability to protect our intellectual property rights; our ability to develop our brands; our reliance on third-party hardware, software and platform providers; our dependency on the development and maintenance of the infrastructure of the Internet; the effect of evolving domestic and foreign government regulations, including those related to the provision of services on the Internet, those related to accessing the Internet, and those addressing data privacy, cross-border data transfers and import and export controls; the valuation of our deferred tax assets and the release of related valuation allowances; the potential availability of additional tax assets in the future; the impact of new accounting pronouncements and tax laws; uncertainties affecting our ability to estimate our tax rate; uncertainties regarding our tax obligations in connection with potential jurisdictional transfers of intellectual property, including the tax rate, the timing of the transfer and the value of such transferred intellectual property; the impact of expensing stock options and other equity awards; the sufficiency of our capital resources; factors related to our outstanding debt, revolving credit facility and loan associated with 50 Fremont; compliance with our debt covenants and lease obligations; current and potential litigation involving us; and the impact of climate change.</a:t>
            </a:r>
            <a:endParaRPr sz="1000">
              <a:solidFill>
                <a:schemeClr val="accent1"/>
              </a:solidFill>
            </a:endParaRPr>
          </a:p>
          <a:p>
            <a:pPr marL="0" lvl="0" indent="0" algn="l" rtl="0">
              <a:spcBef>
                <a:spcPts val="600"/>
              </a:spcBef>
              <a:spcAft>
                <a:spcPts val="0"/>
              </a:spcAft>
              <a:buClr>
                <a:schemeClr val="accent2"/>
              </a:buClr>
              <a:buSzPts val="1050"/>
              <a:buFont typeface="Salesforce Sans"/>
              <a:buNone/>
            </a:pPr>
            <a:r>
              <a:rPr lang="en-US" sz="1000">
                <a:solidFill>
                  <a:schemeClr val="accent1"/>
                </a:solidFill>
              </a:rPr>
              <a:t>Further information on these and other factors that could affect the company’s financial results is included in the reports on Forms 10-K, 10-Q and 8-K and in other filings it makes with the Securities and Exchange Commission from time to time. These documents are available on the SEC Filings section of the Investor</a:t>
            </a:r>
            <a:br>
              <a:rPr lang="en-US" sz="1000">
                <a:solidFill>
                  <a:schemeClr val="accent1"/>
                </a:solidFill>
              </a:rPr>
            </a:br>
            <a:r>
              <a:rPr lang="en-US" sz="1000">
                <a:solidFill>
                  <a:schemeClr val="accent1"/>
                </a:solidFill>
              </a:rPr>
              <a:t>Information section of the company’s website at.</a:t>
            </a:r>
            <a:endParaRPr sz="1000">
              <a:solidFill>
                <a:schemeClr val="accent1"/>
              </a:solidFill>
            </a:endParaRPr>
          </a:p>
          <a:p>
            <a:pPr marL="0" lvl="0" indent="0" algn="l" rtl="0">
              <a:spcBef>
                <a:spcPts val="600"/>
              </a:spcBef>
              <a:spcAft>
                <a:spcPts val="0"/>
              </a:spcAft>
              <a:buClr>
                <a:schemeClr val="accent2"/>
              </a:buClr>
              <a:buSzPts val="1050"/>
              <a:buFont typeface="Salesforce Sans"/>
              <a:buNone/>
            </a:pPr>
            <a:r>
              <a:rPr lang="en-US" sz="1000">
                <a:solidFill>
                  <a:schemeClr val="accent1"/>
                </a:solidFill>
              </a:rPr>
              <a:t>Salesforce.com, inc. assumes no obligation and does not intend to update these forward-looking statements, except as required by law.</a:t>
            </a:r>
            <a:br>
              <a:rPr lang="en-US" sz="1050">
                <a:solidFill>
                  <a:schemeClr val="accent1"/>
                </a:solidFill>
              </a:rPr>
            </a:br>
            <a:endParaRPr sz="1050">
              <a:solidFill>
                <a:schemeClr val="accent1"/>
              </a:solidFill>
            </a:endParaRPr>
          </a:p>
          <a:p>
            <a:pPr marL="0" lvl="0" indent="0" algn="l" rtl="0">
              <a:spcBef>
                <a:spcPts val="600"/>
              </a:spcBef>
              <a:spcAft>
                <a:spcPts val="0"/>
              </a:spcAft>
              <a:buClr>
                <a:schemeClr val="accent2"/>
              </a:buClr>
              <a:buSzPts val="800"/>
              <a:buFont typeface="Salesforce Sans"/>
              <a:buNone/>
            </a:pPr>
            <a:r>
              <a:rPr lang="en-US" sz="800">
                <a:solidFill>
                  <a:schemeClr val="accent1"/>
                </a:solidFill>
              </a:rPr>
              <a:t>Third party trademarks are the property of their owners.</a:t>
            </a:r>
            <a:endParaRPr sz="1050">
              <a:solidFill>
                <a:schemeClr val="accent1"/>
              </a:solidFill>
            </a:endParaRPr>
          </a:p>
          <a:p>
            <a:pPr marL="0" lvl="0" indent="0" algn="l" rtl="0">
              <a:spcBef>
                <a:spcPts val="600"/>
              </a:spcBef>
              <a:spcAft>
                <a:spcPts val="0"/>
              </a:spcAft>
              <a:buClr>
                <a:srgbClr val="205CA0"/>
              </a:buClr>
              <a:buSzPts val="1050"/>
              <a:buFont typeface="Salesforce Sans"/>
              <a:buNone/>
            </a:pPr>
            <a:endParaRPr sz="1050"/>
          </a:p>
          <a:p>
            <a:pPr marL="0" lvl="0" indent="0" algn="l" rtl="0">
              <a:spcBef>
                <a:spcPts val="600"/>
              </a:spcBef>
              <a:spcAft>
                <a:spcPts val="0"/>
              </a:spcAft>
              <a:buClr>
                <a:srgbClr val="205CA0"/>
              </a:buClr>
              <a:buSzPts val="1050"/>
              <a:buFont typeface="Salesforce Sans"/>
              <a:buNone/>
            </a:pPr>
            <a:endParaRPr sz="1050"/>
          </a:p>
          <a:p>
            <a:pPr marL="0" lvl="0" indent="0" algn="l" rtl="0">
              <a:spcBef>
                <a:spcPts val="1100"/>
              </a:spcBef>
              <a:spcAft>
                <a:spcPts val="300"/>
              </a:spcAft>
              <a:buNone/>
            </a:pPr>
            <a:endParaRPr/>
          </a:p>
        </p:txBody>
      </p:sp>
      <p:sp>
        <p:nvSpPr>
          <p:cNvPr id="955" name="Google Shape;955;p111"/>
          <p:cNvSpPr txBox="1">
            <a:spLocks noGrp="1"/>
          </p:cNvSpPr>
          <p:nvPr>
            <p:ph type="title"/>
          </p:nvPr>
        </p:nvSpPr>
        <p:spPr>
          <a:xfrm>
            <a:off x="571505" y="66197"/>
            <a:ext cx="10288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Forward-Looking Statements</a:t>
            </a:r>
            <a:endParaRPr/>
          </a:p>
        </p:txBody>
      </p:sp>
      <p:pic>
        <p:nvPicPr>
          <p:cNvPr id="956" name="Google Shape;956;p1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222697" y="316774"/>
            <a:ext cx="350250" cy="384225"/>
          </a:xfrm>
          <a:prstGeom prst="rect">
            <a:avLst/>
          </a:prstGeom>
          <a:noFill/>
          <a:ln>
            <a:noFill/>
          </a:ln>
        </p:spPr>
      </p:pic>
      <p:pic>
        <p:nvPicPr>
          <p:cNvPr id="957" name="Google Shape;957;p111" descr="pasted-image.pdf"/>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29"/>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Salesforce Lightning Design System (SLDS)</a:t>
            </a:r>
            <a:endParaRPr/>
          </a:p>
        </p:txBody>
      </p:sp>
      <p:sp>
        <p:nvSpPr>
          <p:cNvPr id="1126" name="Google Shape;1126;p129"/>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a:t>Las </a:t>
            </a:r>
            <a:r>
              <a:rPr lang="en-US" dirty="0" err="1"/>
              <a:t>clases</a:t>
            </a:r>
            <a:r>
              <a:rPr lang="en-US" dirty="0"/>
              <a:t> de SLDS </a:t>
            </a:r>
            <a:r>
              <a:rPr lang="en-US" dirty="0" err="1"/>
              <a:t>usadas</a:t>
            </a:r>
            <a:r>
              <a:rPr lang="en-US" dirty="0"/>
              <a:t> </a:t>
            </a:r>
            <a:r>
              <a:rPr lang="en-US" dirty="0" err="1"/>
              <a:t>en</a:t>
            </a:r>
            <a:r>
              <a:rPr lang="en-US" dirty="0"/>
              <a:t> el </a:t>
            </a:r>
            <a:r>
              <a:rPr lang="en-US" dirty="0" err="1"/>
              <a:t>código</a:t>
            </a:r>
            <a:r>
              <a:rPr lang="en-US" dirty="0"/>
              <a:t> son </a:t>
            </a:r>
            <a:r>
              <a:rPr lang="en-US" dirty="0" err="1"/>
              <a:t>iguales</a:t>
            </a:r>
            <a:endParaRPr dirty="0"/>
          </a:p>
          <a:p>
            <a:pPr marL="0" lvl="0" indent="0" algn="l" rtl="0">
              <a:spcBef>
                <a:spcPts val="1100"/>
              </a:spcBef>
              <a:spcAft>
                <a:spcPts val="0"/>
              </a:spcAft>
              <a:buNone/>
            </a:pPr>
            <a:r>
              <a:rPr lang="en-US" dirty="0"/>
              <a:t>Pero </a:t>
            </a:r>
            <a:r>
              <a:rPr lang="en-US" dirty="0" err="1"/>
              <a:t>nosotros</a:t>
            </a:r>
            <a:r>
              <a:rPr lang="en-US" dirty="0"/>
              <a:t> </a:t>
            </a:r>
            <a:r>
              <a:rPr lang="en-US" dirty="0" err="1"/>
              <a:t>tenemos</a:t>
            </a:r>
            <a:r>
              <a:rPr lang="en-US" dirty="0"/>
              <a:t> que </a:t>
            </a:r>
            <a:r>
              <a:rPr lang="en-US" dirty="0" err="1"/>
              <a:t>importar</a:t>
            </a:r>
            <a:r>
              <a:rPr lang="en-US" dirty="0"/>
              <a:t> SLDS</a:t>
            </a:r>
            <a:endParaRPr dirty="0"/>
          </a:p>
          <a:p>
            <a:pPr marL="457200" lvl="0" indent="-355600" algn="l" rtl="0">
              <a:spcBef>
                <a:spcPts val="1100"/>
              </a:spcBef>
              <a:spcAft>
                <a:spcPts val="0"/>
              </a:spcAft>
              <a:buSzPts val="2000"/>
              <a:buFont typeface="Salesforce Sans"/>
              <a:buChar char="●"/>
            </a:pPr>
            <a:r>
              <a:rPr lang="en-US" dirty="0" err="1"/>
              <a:t>Importar</a:t>
            </a:r>
            <a:r>
              <a:rPr lang="en-US" dirty="0"/>
              <a:t> al </a:t>
            </a:r>
            <a:r>
              <a:rPr lang="en-US" dirty="0" err="1"/>
              <a:t>proyecto</a:t>
            </a:r>
            <a:br>
              <a:rPr lang="en-US" dirty="0"/>
            </a:br>
            <a:r>
              <a:rPr lang="en-US" dirty="0">
                <a:latin typeface="Courier New"/>
                <a:ea typeface="Courier New"/>
                <a:cs typeface="Courier New"/>
                <a:sym typeface="Courier New"/>
              </a:rPr>
              <a:t>$ </a:t>
            </a:r>
            <a:r>
              <a:rPr lang="en-US" dirty="0" err="1">
                <a:latin typeface="Courier New"/>
                <a:ea typeface="Courier New"/>
                <a:cs typeface="Courier New"/>
                <a:sym typeface="Courier New"/>
              </a:rPr>
              <a:t>npm</a:t>
            </a:r>
            <a:r>
              <a:rPr lang="en-US" dirty="0">
                <a:latin typeface="Courier New"/>
                <a:ea typeface="Courier New"/>
                <a:cs typeface="Courier New"/>
                <a:sym typeface="Courier New"/>
              </a:rPr>
              <a:t> </a:t>
            </a:r>
            <a:r>
              <a:rPr lang="en-US" dirty="0" err="1">
                <a:latin typeface="Courier New"/>
                <a:ea typeface="Courier New"/>
                <a:cs typeface="Courier New"/>
                <a:sym typeface="Courier New"/>
              </a:rPr>
              <a:t>i</a:t>
            </a:r>
            <a:r>
              <a:rPr lang="en-US" dirty="0">
                <a:latin typeface="Courier New"/>
                <a:ea typeface="Courier New"/>
                <a:cs typeface="Courier New"/>
                <a:sym typeface="Courier New"/>
              </a:rPr>
              <a:t> @salesforce-</a:t>
            </a:r>
            <a:r>
              <a:rPr lang="en-US" dirty="0" err="1">
                <a:latin typeface="Courier New"/>
                <a:ea typeface="Courier New"/>
                <a:cs typeface="Courier New"/>
                <a:sym typeface="Courier New"/>
              </a:rPr>
              <a:t>ux</a:t>
            </a:r>
            <a:r>
              <a:rPr lang="en-US" dirty="0">
                <a:latin typeface="Courier New"/>
                <a:ea typeface="Courier New"/>
                <a:cs typeface="Courier New"/>
                <a:sym typeface="Courier New"/>
              </a:rPr>
              <a:t>/design-system</a:t>
            </a:r>
            <a:endParaRPr dirty="0">
              <a:latin typeface="Courier New"/>
              <a:ea typeface="Courier New"/>
              <a:cs typeface="Courier New"/>
              <a:sym typeface="Courier New"/>
            </a:endParaRPr>
          </a:p>
          <a:p>
            <a:pPr marL="457200" lvl="0" indent="-355600" algn="l" rtl="0">
              <a:spcBef>
                <a:spcPts val="0"/>
              </a:spcBef>
              <a:spcAft>
                <a:spcPts val="0"/>
              </a:spcAft>
              <a:buSzPts val="2000"/>
              <a:buChar char="●"/>
            </a:pPr>
            <a:r>
              <a:rPr lang="en-US" dirty="0" err="1"/>
              <a:t>Modificar</a:t>
            </a:r>
            <a:r>
              <a:rPr lang="en-US" dirty="0"/>
              <a:t> </a:t>
            </a:r>
            <a:r>
              <a:rPr lang="en-US" dirty="0" err="1"/>
              <a:t>este</a:t>
            </a:r>
            <a:r>
              <a:rPr lang="en-US" dirty="0"/>
              <a:t> </a:t>
            </a:r>
            <a:r>
              <a:rPr lang="en-US" dirty="0" err="1"/>
              <a:t>archivo</a:t>
            </a:r>
            <a:r>
              <a:rPr lang="en-US" dirty="0"/>
              <a:t> </a:t>
            </a:r>
            <a:r>
              <a:rPr lang="en-US" i="1" u="sng" dirty="0" err="1"/>
              <a:t>lwc-services.config.js</a:t>
            </a:r>
            <a:r>
              <a:rPr lang="en-US" dirty="0"/>
              <a:t>, para </a:t>
            </a:r>
            <a:r>
              <a:rPr lang="en-US" dirty="0" err="1"/>
              <a:t>copiar</a:t>
            </a:r>
            <a:r>
              <a:rPr lang="en-US" dirty="0"/>
              <a:t> </a:t>
            </a:r>
            <a:r>
              <a:rPr lang="en-US" dirty="0" err="1"/>
              <a:t>archivos</a:t>
            </a:r>
            <a:r>
              <a:rPr lang="en-US" dirty="0"/>
              <a:t> al folder de </a:t>
            </a:r>
            <a:r>
              <a:rPr lang="en-US" dirty="0" err="1"/>
              <a:t>código</a:t>
            </a:r>
            <a:r>
              <a:rPr lang="en-US" dirty="0"/>
              <a:t> </a:t>
            </a:r>
            <a:r>
              <a:rPr lang="en-US" dirty="0" err="1"/>
              <a:t>compilado</a:t>
            </a:r>
            <a:r>
              <a:rPr lang="en-US" dirty="0"/>
              <a:t> (</a:t>
            </a:r>
            <a:r>
              <a:rPr lang="en-US" b="1" dirty="0" err="1"/>
              <a:t>dist</a:t>
            </a:r>
            <a:r>
              <a:rPr lang="en-US" dirty="0"/>
              <a:t>).</a:t>
            </a:r>
            <a:br>
              <a:rPr lang="en-US" b="1" dirty="0"/>
            </a:br>
            <a:r>
              <a:rPr lang="en-US" dirty="0">
                <a:latin typeface="Courier New"/>
                <a:ea typeface="Courier New"/>
                <a:cs typeface="Courier New"/>
                <a:sym typeface="Courier New"/>
              </a:rPr>
              <a:t>resources: [</a:t>
            </a:r>
            <a:br>
              <a:rPr lang="en-US" dirty="0">
                <a:latin typeface="Courier New"/>
                <a:ea typeface="Courier New"/>
                <a:cs typeface="Courier New"/>
                <a:sym typeface="Courier New"/>
              </a:rPr>
            </a:br>
            <a:r>
              <a:rPr lang="en-US" dirty="0">
                <a:latin typeface="Courier New"/>
                <a:ea typeface="Courier New"/>
                <a:cs typeface="Courier New"/>
                <a:sym typeface="Courier New"/>
              </a:rPr>
              <a:t>   { from: '</a:t>
            </a:r>
            <a:r>
              <a:rPr lang="en-US" dirty="0" err="1">
                <a:latin typeface="Courier New"/>
                <a:ea typeface="Courier New"/>
                <a:cs typeface="Courier New"/>
                <a:sym typeface="Courier New"/>
              </a:rPr>
              <a:t>node_modules</a:t>
            </a:r>
            <a:r>
              <a:rPr lang="en-US" dirty="0">
                <a:latin typeface="Courier New"/>
                <a:ea typeface="Courier New"/>
                <a:cs typeface="Courier New"/>
                <a:sym typeface="Courier New"/>
              </a:rPr>
              <a:t>/@salesforce-</a:t>
            </a:r>
            <a:r>
              <a:rPr lang="en-US" dirty="0" err="1">
                <a:latin typeface="Courier New"/>
                <a:ea typeface="Courier New"/>
                <a:cs typeface="Courier New"/>
                <a:sym typeface="Courier New"/>
              </a:rPr>
              <a:t>ux</a:t>
            </a:r>
            <a:r>
              <a:rPr lang="en-US" dirty="0">
                <a:latin typeface="Courier New"/>
                <a:ea typeface="Courier New"/>
                <a:cs typeface="Courier New"/>
                <a:sym typeface="Courier New"/>
              </a:rPr>
              <a:t>/design-system/assets',</a:t>
            </a:r>
            <a:br>
              <a:rPr lang="en-US" dirty="0">
                <a:latin typeface="Courier New"/>
                <a:ea typeface="Courier New"/>
                <a:cs typeface="Courier New"/>
                <a:sym typeface="Courier New"/>
              </a:rPr>
            </a:br>
            <a:r>
              <a:rPr lang="en-US" dirty="0">
                <a:latin typeface="Courier New"/>
                <a:ea typeface="Courier New"/>
                <a:cs typeface="Courier New"/>
                <a:sym typeface="Courier New"/>
              </a:rPr>
              <a:t>    to: '</a:t>
            </a:r>
            <a:r>
              <a:rPr lang="en-US" dirty="0" err="1">
                <a:latin typeface="Courier New"/>
                <a:ea typeface="Courier New"/>
                <a:cs typeface="Courier New"/>
                <a:sym typeface="Courier New"/>
              </a:rPr>
              <a:t>dist</a:t>
            </a:r>
            <a:r>
              <a:rPr lang="en-US" dirty="0">
                <a:latin typeface="Courier New"/>
                <a:ea typeface="Courier New"/>
                <a:cs typeface="Courier New"/>
                <a:sym typeface="Courier New"/>
              </a:rPr>
              <a:t>/SLDS' }</a:t>
            </a:r>
            <a:br>
              <a:rPr lang="en-US" dirty="0">
                <a:latin typeface="Courier New"/>
                <a:ea typeface="Courier New"/>
                <a:cs typeface="Courier New"/>
                <a:sym typeface="Courier New"/>
              </a:rPr>
            </a:br>
            <a:r>
              <a:rPr lang="en-US" dirty="0">
                <a:latin typeface="Courier New"/>
                <a:ea typeface="Courier New"/>
                <a:cs typeface="Courier New"/>
                <a:sym typeface="Courier New"/>
              </a:rPr>
              <a:t>]</a:t>
            </a:r>
            <a:endParaRPr dirty="0">
              <a:latin typeface="Courier New"/>
              <a:ea typeface="Courier New"/>
              <a:cs typeface="Courier New"/>
              <a:sym typeface="Courier New"/>
            </a:endParaRPr>
          </a:p>
          <a:p>
            <a:pPr marL="457200" lvl="0" indent="-355600" algn="l" rtl="0">
              <a:spcBef>
                <a:spcPts val="0"/>
              </a:spcBef>
              <a:spcAft>
                <a:spcPts val="0"/>
              </a:spcAft>
              <a:buSzPts val="2000"/>
              <a:buFont typeface="Courier New"/>
              <a:buChar char="●"/>
            </a:pPr>
            <a:r>
              <a:rPr lang="en-US" dirty="0" err="1"/>
              <a:t>Modificar</a:t>
            </a:r>
            <a:r>
              <a:rPr lang="en-US" dirty="0"/>
              <a:t> </a:t>
            </a:r>
            <a:r>
              <a:rPr lang="en-US" dirty="0" err="1"/>
              <a:t>este</a:t>
            </a:r>
            <a:r>
              <a:rPr lang="en-US" dirty="0"/>
              <a:t> </a:t>
            </a:r>
            <a:r>
              <a:rPr lang="en-US" dirty="0" err="1"/>
              <a:t>archivo</a:t>
            </a:r>
            <a:r>
              <a:rPr lang="en-US" dirty="0"/>
              <a:t> </a:t>
            </a:r>
            <a:r>
              <a:rPr lang="en-US" i="1" u="sng" dirty="0" err="1"/>
              <a:t>index.html</a:t>
            </a:r>
            <a:r>
              <a:rPr lang="en-US" dirty="0"/>
              <a:t>, para </a:t>
            </a:r>
            <a:r>
              <a:rPr lang="en-US" dirty="0" err="1"/>
              <a:t>importar</a:t>
            </a:r>
            <a:r>
              <a:rPr lang="en-US" dirty="0"/>
              <a:t> </a:t>
            </a:r>
            <a:r>
              <a:rPr lang="en-US" dirty="0" err="1"/>
              <a:t>archivos</a:t>
            </a:r>
            <a:r>
              <a:rPr lang="en-US" dirty="0"/>
              <a:t> al browser</a:t>
            </a:r>
            <a:br>
              <a:rPr lang="en-US" dirty="0"/>
            </a:br>
            <a:r>
              <a:rPr lang="en-US" dirty="0">
                <a:latin typeface="Courier New"/>
                <a:ea typeface="Courier New"/>
                <a:cs typeface="Courier New"/>
                <a:sym typeface="Courier New"/>
              </a:rPr>
              <a:t>&lt;link </a:t>
            </a:r>
            <a:r>
              <a:rPr lang="en-US" dirty="0" err="1">
                <a:latin typeface="Courier New"/>
                <a:ea typeface="Courier New"/>
                <a:cs typeface="Courier New"/>
                <a:sym typeface="Courier New"/>
              </a:rPr>
              <a:t>rel</a:t>
            </a:r>
            <a:r>
              <a:rPr lang="en-US" dirty="0">
                <a:latin typeface="Courier New"/>
                <a:ea typeface="Courier New"/>
                <a:cs typeface="Courier New"/>
                <a:sym typeface="Courier New"/>
              </a:rPr>
              <a:t>="stylesheet" </a:t>
            </a:r>
            <a:r>
              <a:rPr lang="en-US" dirty="0" err="1">
                <a:latin typeface="Courier New"/>
                <a:ea typeface="Courier New"/>
                <a:cs typeface="Courier New"/>
                <a:sym typeface="Courier New"/>
              </a:rPr>
              <a:t>href</a:t>
            </a:r>
            <a:r>
              <a:rPr lang="en-US" dirty="0">
                <a:latin typeface="Courier New"/>
                <a:ea typeface="Courier New"/>
                <a:cs typeface="Courier New"/>
                <a:sym typeface="Courier New"/>
              </a:rPr>
              <a:t>="/SLDS/styles/salesforce-lightning-design-</a:t>
            </a:r>
            <a:r>
              <a:rPr lang="en-US" dirty="0" err="1">
                <a:latin typeface="Courier New"/>
                <a:ea typeface="Courier New"/>
                <a:cs typeface="Courier New"/>
                <a:sym typeface="Courier New"/>
              </a:rPr>
              <a:t>system.min.css</a:t>
            </a:r>
            <a:r>
              <a:rPr lang="en-US" dirty="0">
                <a:latin typeface="Courier New"/>
                <a:ea typeface="Courier New"/>
                <a:cs typeface="Courier New"/>
                <a:sym typeface="Courier New"/>
              </a:rPr>
              <a:t>" /&gt;</a:t>
            </a:r>
            <a:endParaRPr dirty="0">
              <a:latin typeface="Courier New"/>
              <a:ea typeface="Courier New"/>
              <a:cs typeface="Courier New"/>
              <a:sym typeface="Courier New"/>
            </a:endParaRPr>
          </a:p>
        </p:txBody>
      </p:sp>
      <p:sp>
        <p:nvSpPr>
          <p:cNvPr id="1127" name="Google Shape;1127;p129"/>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30"/>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Componentes standard de Salesforce</a:t>
            </a:r>
            <a:endParaRPr/>
          </a:p>
        </p:txBody>
      </p:sp>
      <p:sp>
        <p:nvSpPr>
          <p:cNvPr id="1133" name="Google Shape;1133;p130"/>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a:t>Los components standard </a:t>
            </a:r>
            <a:r>
              <a:rPr lang="en-US" dirty="0" err="1"/>
              <a:t>usados</a:t>
            </a:r>
            <a:r>
              <a:rPr lang="en-US" dirty="0"/>
              <a:t> </a:t>
            </a:r>
            <a:r>
              <a:rPr lang="en-US" dirty="0" err="1"/>
              <a:t>en</a:t>
            </a:r>
            <a:r>
              <a:rPr lang="en-US" dirty="0"/>
              <a:t> el </a:t>
            </a:r>
            <a:r>
              <a:rPr lang="en-US" dirty="0" err="1"/>
              <a:t>código</a:t>
            </a:r>
            <a:r>
              <a:rPr lang="en-US" dirty="0"/>
              <a:t> son </a:t>
            </a:r>
            <a:r>
              <a:rPr lang="en-US" dirty="0" err="1"/>
              <a:t>iguales</a:t>
            </a:r>
            <a:endParaRPr dirty="0"/>
          </a:p>
          <a:p>
            <a:pPr marL="0" lvl="0" indent="0" algn="l" rtl="0">
              <a:spcBef>
                <a:spcPts val="1100"/>
              </a:spcBef>
              <a:spcAft>
                <a:spcPts val="0"/>
              </a:spcAft>
              <a:buNone/>
            </a:pPr>
            <a:r>
              <a:rPr lang="en-US" dirty="0"/>
              <a:t>Pero </a:t>
            </a:r>
            <a:r>
              <a:rPr lang="en-US" dirty="0" err="1"/>
              <a:t>nosotros</a:t>
            </a:r>
            <a:r>
              <a:rPr lang="en-US" dirty="0"/>
              <a:t> </a:t>
            </a:r>
            <a:r>
              <a:rPr lang="en-US" dirty="0" err="1"/>
              <a:t>tenemos</a:t>
            </a:r>
            <a:r>
              <a:rPr lang="en-US" dirty="0"/>
              <a:t> que </a:t>
            </a:r>
            <a:r>
              <a:rPr lang="en-US" dirty="0" err="1"/>
              <a:t>importar</a:t>
            </a:r>
            <a:r>
              <a:rPr lang="en-US" dirty="0"/>
              <a:t> </a:t>
            </a:r>
            <a:r>
              <a:rPr lang="en-US" dirty="0" err="1"/>
              <a:t>esos</a:t>
            </a:r>
            <a:r>
              <a:rPr lang="en-US" dirty="0"/>
              <a:t> components</a:t>
            </a:r>
            <a:endParaRPr dirty="0"/>
          </a:p>
          <a:p>
            <a:pPr marL="457200" lvl="0" indent="-355600" algn="l" rtl="0">
              <a:spcBef>
                <a:spcPts val="1100"/>
              </a:spcBef>
              <a:spcAft>
                <a:spcPts val="0"/>
              </a:spcAft>
              <a:buSzPts val="2000"/>
              <a:buFont typeface="Salesforce Sans"/>
              <a:buChar char="●"/>
            </a:pPr>
            <a:r>
              <a:rPr lang="en-US" dirty="0" err="1"/>
              <a:t>Importar</a:t>
            </a:r>
            <a:r>
              <a:rPr lang="en-US" dirty="0"/>
              <a:t> al </a:t>
            </a:r>
            <a:r>
              <a:rPr lang="en-US" dirty="0" err="1"/>
              <a:t>proyecto</a:t>
            </a:r>
            <a:br>
              <a:rPr lang="en-US" dirty="0"/>
            </a:br>
            <a:r>
              <a:rPr lang="en-US" dirty="0">
                <a:latin typeface="Courier New"/>
                <a:ea typeface="Courier New"/>
                <a:cs typeface="Courier New"/>
                <a:sym typeface="Courier New"/>
              </a:rPr>
              <a:t>$ </a:t>
            </a:r>
            <a:r>
              <a:rPr lang="en-US" dirty="0" err="1">
                <a:latin typeface="Courier New"/>
                <a:ea typeface="Courier New"/>
                <a:cs typeface="Courier New"/>
                <a:sym typeface="Courier New"/>
              </a:rPr>
              <a:t>npm</a:t>
            </a:r>
            <a:r>
              <a:rPr lang="en-US" dirty="0">
                <a:latin typeface="Courier New"/>
                <a:ea typeface="Courier New"/>
                <a:cs typeface="Courier New"/>
                <a:sym typeface="Courier New"/>
              </a:rPr>
              <a:t> </a:t>
            </a:r>
            <a:r>
              <a:rPr lang="en-US" dirty="0" err="1">
                <a:latin typeface="Courier New"/>
                <a:ea typeface="Courier New"/>
                <a:cs typeface="Courier New"/>
                <a:sym typeface="Courier New"/>
              </a:rPr>
              <a:t>i</a:t>
            </a:r>
            <a:r>
              <a:rPr lang="en-US" dirty="0">
                <a:latin typeface="Courier New"/>
                <a:ea typeface="Courier New"/>
                <a:cs typeface="Courier New"/>
                <a:sym typeface="Courier New"/>
              </a:rPr>
              <a:t> lightning-base-components</a:t>
            </a:r>
            <a:endParaRPr dirty="0">
              <a:latin typeface="Courier New"/>
              <a:ea typeface="Courier New"/>
              <a:cs typeface="Courier New"/>
              <a:sym typeface="Courier New"/>
            </a:endParaRPr>
          </a:p>
          <a:p>
            <a:pPr marL="457200" lvl="0" indent="-355600" algn="l" rtl="0">
              <a:spcBef>
                <a:spcPts val="0"/>
              </a:spcBef>
              <a:spcAft>
                <a:spcPts val="0"/>
              </a:spcAft>
              <a:buSzPts val="2000"/>
              <a:buChar char="●"/>
            </a:pPr>
            <a:r>
              <a:rPr lang="en-US" dirty="0" err="1"/>
              <a:t>Modificar</a:t>
            </a:r>
            <a:r>
              <a:rPr lang="en-US" dirty="0"/>
              <a:t> </a:t>
            </a:r>
            <a:r>
              <a:rPr lang="en-US" dirty="0" err="1"/>
              <a:t>este</a:t>
            </a:r>
            <a:r>
              <a:rPr lang="en-US" dirty="0"/>
              <a:t> </a:t>
            </a:r>
            <a:r>
              <a:rPr lang="en-US" dirty="0" err="1"/>
              <a:t>archivo</a:t>
            </a:r>
            <a:r>
              <a:rPr lang="en-US" dirty="0"/>
              <a:t> </a:t>
            </a:r>
            <a:r>
              <a:rPr lang="en-US" i="1" u="sng" dirty="0" err="1"/>
              <a:t>lwc.config.json</a:t>
            </a:r>
            <a:r>
              <a:rPr lang="en-US" dirty="0"/>
              <a:t>, para </a:t>
            </a:r>
            <a:r>
              <a:rPr lang="en-US" dirty="0" err="1"/>
              <a:t>compilar</a:t>
            </a:r>
            <a:r>
              <a:rPr lang="en-US" dirty="0"/>
              <a:t> el </a:t>
            </a:r>
            <a:r>
              <a:rPr lang="en-US" dirty="0" err="1"/>
              <a:t>código</a:t>
            </a:r>
            <a:br>
              <a:rPr lang="en-US" b="1" dirty="0"/>
            </a:br>
            <a:r>
              <a:rPr lang="en-US" dirty="0">
                <a:latin typeface="Courier New"/>
                <a:ea typeface="Courier New"/>
                <a:cs typeface="Courier New"/>
                <a:sym typeface="Courier New"/>
              </a:rPr>
              <a:t>"modules": [</a:t>
            </a:r>
            <a:br>
              <a:rPr lang="en-US" dirty="0">
                <a:latin typeface="Courier New"/>
                <a:ea typeface="Courier New"/>
                <a:cs typeface="Courier New"/>
                <a:sym typeface="Courier New"/>
              </a:rPr>
            </a:br>
            <a:r>
              <a:rPr lang="en-US" dirty="0">
                <a:latin typeface="Courier New"/>
                <a:ea typeface="Courier New"/>
                <a:cs typeface="Courier New"/>
                <a:sym typeface="Courier New"/>
              </a:rPr>
              <a:t>    { "</a:t>
            </a:r>
            <a:r>
              <a:rPr lang="en-US" dirty="0" err="1">
                <a:latin typeface="Courier New"/>
                <a:ea typeface="Courier New"/>
                <a:cs typeface="Courier New"/>
                <a:sym typeface="Courier New"/>
              </a:rPr>
              <a:t>npm</a:t>
            </a:r>
            <a:r>
              <a:rPr lang="en-US" dirty="0">
                <a:latin typeface="Courier New"/>
                <a:ea typeface="Courier New"/>
                <a:cs typeface="Courier New"/>
                <a:sym typeface="Courier New"/>
              </a:rPr>
              <a:t>": "lightning-base-components" }</a:t>
            </a:r>
            <a:br>
              <a:rPr lang="en-US" dirty="0">
                <a:latin typeface="Courier New"/>
                <a:ea typeface="Courier New"/>
                <a:cs typeface="Courier New"/>
                <a:sym typeface="Courier New"/>
              </a:rPr>
            </a:br>
            <a:r>
              <a:rPr lang="en-US" dirty="0">
                <a:latin typeface="Courier New"/>
                <a:ea typeface="Courier New"/>
                <a:cs typeface="Courier New"/>
                <a:sym typeface="Courier New"/>
              </a:rPr>
              <a:t>]</a:t>
            </a:r>
            <a:endParaRPr dirty="0">
              <a:latin typeface="Courier New"/>
              <a:ea typeface="Courier New"/>
              <a:cs typeface="Courier New"/>
              <a:sym typeface="Courier New"/>
            </a:endParaRPr>
          </a:p>
        </p:txBody>
      </p:sp>
      <p:sp>
        <p:nvSpPr>
          <p:cNvPr id="1134" name="Google Shape;1134;p130"/>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latin typeface="Courier New"/>
                <a:ea typeface="Courier New"/>
                <a:cs typeface="Courier New"/>
                <a:sym typeface="Courier New"/>
              </a:rPr>
              <a:t>&lt;Lightning-button /&gt;, etc</a:t>
            </a:r>
            <a:endParaRPr>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31"/>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Static Resources</a:t>
            </a:r>
            <a:endParaRPr/>
          </a:p>
        </p:txBody>
      </p:sp>
      <p:sp>
        <p:nvSpPr>
          <p:cNvPr id="1140" name="Google Shape;1140;p131"/>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a:t>Los </a:t>
            </a:r>
            <a:r>
              <a:rPr lang="en-US" dirty="0" err="1"/>
              <a:t>archivos</a:t>
            </a:r>
            <a:r>
              <a:rPr lang="en-US" dirty="0"/>
              <a:t> que </a:t>
            </a:r>
            <a:r>
              <a:rPr lang="en-US" dirty="0" err="1"/>
              <a:t>generalmente</a:t>
            </a:r>
            <a:r>
              <a:rPr lang="en-US" dirty="0"/>
              <a:t> se </a:t>
            </a:r>
            <a:r>
              <a:rPr lang="en-US" dirty="0" err="1"/>
              <a:t>encuentran</a:t>
            </a:r>
            <a:r>
              <a:rPr lang="en-US" dirty="0"/>
              <a:t> </a:t>
            </a:r>
            <a:r>
              <a:rPr lang="en-US" dirty="0" err="1"/>
              <a:t>en</a:t>
            </a:r>
            <a:r>
              <a:rPr lang="en-US" dirty="0"/>
              <a:t> Static Resources </a:t>
            </a:r>
            <a:r>
              <a:rPr lang="en-US" dirty="0" err="1"/>
              <a:t>tienen</a:t>
            </a:r>
            <a:r>
              <a:rPr lang="en-US" dirty="0"/>
              <a:t> que ser </a:t>
            </a:r>
            <a:r>
              <a:rPr lang="en-US" dirty="0" err="1"/>
              <a:t>copiados</a:t>
            </a:r>
            <a:endParaRPr dirty="0"/>
          </a:p>
          <a:p>
            <a:pPr marL="457200" lvl="0" indent="-355600" algn="l" rtl="0">
              <a:spcBef>
                <a:spcPts val="1100"/>
              </a:spcBef>
              <a:spcAft>
                <a:spcPts val="0"/>
              </a:spcAft>
              <a:buSzPts val="2000"/>
              <a:buFont typeface="Salesforce Sans"/>
              <a:buChar char="●"/>
            </a:pPr>
            <a:r>
              <a:rPr lang="en-US" dirty="0" err="1"/>
              <a:t>Coloca</a:t>
            </a:r>
            <a:r>
              <a:rPr lang="en-US" dirty="0"/>
              <a:t> los </a:t>
            </a:r>
            <a:r>
              <a:rPr lang="en-US" dirty="0" err="1"/>
              <a:t>archivos</a:t>
            </a:r>
            <a:r>
              <a:rPr lang="en-US" dirty="0"/>
              <a:t> </a:t>
            </a:r>
            <a:r>
              <a:rPr lang="en-US" dirty="0" err="1"/>
              <a:t>en</a:t>
            </a:r>
            <a:r>
              <a:rPr lang="en-US" dirty="0"/>
              <a:t> </a:t>
            </a:r>
            <a:r>
              <a:rPr lang="en-US" i="1" u="sng" dirty="0" err="1"/>
              <a:t>src</a:t>
            </a:r>
            <a:r>
              <a:rPr lang="en-US" i="1" u="sng" dirty="0"/>
              <a:t>/resources</a:t>
            </a:r>
            <a:endParaRPr dirty="0">
              <a:latin typeface="Courier New"/>
              <a:ea typeface="Courier New"/>
              <a:cs typeface="Courier New"/>
              <a:sym typeface="Courier New"/>
            </a:endParaRPr>
          </a:p>
          <a:p>
            <a:pPr marL="457200" lvl="0" indent="-355600" algn="l" rtl="0">
              <a:spcBef>
                <a:spcPts val="0"/>
              </a:spcBef>
              <a:spcAft>
                <a:spcPts val="0"/>
              </a:spcAft>
              <a:buSzPts val="2000"/>
              <a:buChar char="●"/>
            </a:pPr>
            <a:r>
              <a:rPr lang="en-US" dirty="0" err="1"/>
              <a:t>Modificar</a:t>
            </a:r>
            <a:r>
              <a:rPr lang="en-US" dirty="0"/>
              <a:t> </a:t>
            </a:r>
            <a:r>
              <a:rPr lang="en-US" dirty="0" err="1"/>
              <a:t>este</a:t>
            </a:r>
            <a:r>
              <a:rPr lang="en-US" dirty="0"/>
              <a:t> </a:t>
            </a:r>
            <a:r>
              <a:rPr lang="en-US" dirty="0" err="1"/>
              <a:t>archivo</a:t>
            </a:r>
            <a:r>
              <a:rPr lang="en-US" dirty="0"/>
              <a:t> </a:t>
            </a:r>
            <a:r>
              <a:rPr lang="en-US" i="1" u="sng" dirty="0" err="1"/>
              <a:t>lwc-services.config.js</a:t>
            </a:r>
            <a:r>
              <a:rPr lang="en-US" dirty="0"/>
              <a:t>, para </a:t>
            </a:r>
            <a:r>
              <a:rPr lang="en-US" dirty="0" err="1"/>
              <a:t>copiar</a:t>
            </a:r>
            <a:r>
              <a:rPr lang="en-US" dirty="0"/>
              <a:t> </a:t>
            </a:r>
            <a:r>
              <a:rPr lang="en-US" dirty="0" err="1"/>
              <a:t>archivos</a:t>
            </a:r>
            <a:r>
              <a:rPr lang="en-US" dirty="0"/>
              <a:t> al folder de </a:t>
            </a:r>
            <a:r>
              <a:rPr lang="en-US" dirty="0" err="1"/>
              <a:t>código</a:t>
            </a:r>
            <a:r>
              <a:rPr lang="en-US" dirty="0"/>
              <a:t> </a:t>
            </a:r>
            <a:r>
              <a:rPr lang="en-US" dirty="0" err="1"/>
              <a:t>compilado</a:t>
            </a:r>
            <a:r>
              <a:rPr lang="en-US" dirty="0"/>
              <a:t> (</a:t>
            </a:r>
            <a:r>
              <a:rPr lang="en-US" b="1" dirty="0" err="1"/>
              <a:t>dist</a:t>
            </a:r>
            <a:r>
              <a:rPr lang="en-US" dirty="0"/>
              <a:t>).</a:t>
            </a:r>
            <a:br>
              <a:rPr lang="en-US" b="1" dirty="0"/>
            </a:br>
            <a:r>
              <a:rPr lang="en-US" dirty="0">
                <a:latin typeface="Courier New"/>
                <a:ea typeface="Courier New"/>
                <a:cs typeface="Courier New"/>
                <a:sym typeface="Courier New"/>
              </a:rPr>
              <a:t>resources: [</a:t>
            </a:r>
            <a:br>
              <a:rPr lang="en-US" dirty="0">
                <a:latin typeface="Courier New"/>
                <a:ea typeface="Courier New"/>
                <a:cs typeface="Courier New"/>
                <a:sym typeface="Courier New"/>
              </a:rPr>
            </a:br>
            <a:r>
              <a:rPr lang="en-US" dirty="0">
                <a:latin typeface="Courier New"/>
                <a:ea typeface="Courier New"/>
                <a:cs typeface="Courier New"/>
                <a:sym typeface="Courier New"/>
              </a:rPr>
              <a:t>   { from: '</a:t>
            </a:r>
            <a:r>
              <a:rPr lang="en-US" dirty="0" err="1">
                <a:latin typeface="Courier New"/>
                <a:ea typeface="Courier New"/>
                <a:cs typeface="Courier New"/>
                <a:sym typeface="Courier New"/>
              </a:rPr>
              <a:t>src</a:t>
            </a:r>
            <a:r>
              <a:rPr lang="en-US" dirty="0">
                <a:latin typeface="Courier New"/>
                <a:ea typeface="Courier New"/>
                <a:cs typeface="Courier New"/>
                <a:sym typeface="Courier New"/>
              </a:rPr>
              <a:t>/resources/', to: '</a:t>
            </a:r>
            <a:r>
              <a:rPr lang="en-US" dirty="0" err="1">
                <a:latin typeface="Courier New"/>
                <a:ea typeface="Courier New"/>
                <a:cs typeface="Courier New"/>
                <a:sym typeface="Courier New"/>
              </a:rPr>
              <a:t>dist</a:t>
            </a:r>
            <a:r>
              <a:rPr lang="en-US" dirty="0">
                <a:latin typeface="Courier New"/>
                <a:ea typeface="Courier New"/>
                <a:cs typeface="Courier New"/>
                <a:sym typeface="Courier New"/>
              </a:rPr>
              <a:t>/resources/' }</a:t>
            </a:r>
            <a:br>
              <a:rPr lang="en-US" dirty="0">
                <a:latin typeface="Courier New"/>
                <a:ea typeface="Courier New"/>
                <a:cs typeface="Courier New"/>
                <a:sym typeface="Courier New"/>
              </a:rPr>
            </a:br>
            <a:r>
              <a:rPr lang="en-US" dirty="0">
                <a:latin typeface="Courier New"/>
                <a:ea typeface="Courier New"/>
                <a:cs typeface="Courier New"/>
                <a:sym typeface="Courier New"/>
              </a:rPr>
              <a:t>]</a:t>
            </a:r>
            <a:endParaRPr dirty="0"/>
          </a:p>
        </p:txBody>
      </p:sp>
      <p:sp>
        <p:nvSpPr>
          <p:cNvPr id="1141" name="Google Shape;1141;p131"/>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32"/>
          <p:cNvSpPr txBox="1">
            <a:spLocks noGrp="1"/>
          </p:cNvSpPr>
          <p:nvPr>
            <p:ph type="body" idx="1"/>
          </p:nvPr>
        </p:nvSpPr>
        <p:spPr>
          <a:xfrm>
            <a:off x="6357556" y="2563366"/>
            <a:ext cx="5115000" cy="1731300"/>
          </a:xfrm>
          <a:prstGeom prst="rect">
            <a:avLst/>
          </a:prstGeom>
        </p:spPr>
        <p:txBody>
          <a:bodyPr spcFirstLastPara="1" wrap="square" lIns="0" tIns="0" rIns="0" bIns="0" anchor="ctr" anchorCtr="0">
            <a:noAutofit/>
          </a:bodyPr>
          <a:lstStyle/>
          <a:p>
            <a:pPr marL="0" lvl="0" indent="0" algn="l" rtl="0">
              <a:lnSpc>
                <a:spcPct val="115000"/>
              </a:lnSpc>
              <a:spcBef>
                <a:spcPts val="1100"/>
              </a:spcBef>
              <a:spcAft>
                <a:spcPts val="300"/>
              </a:spcAft>
              <a:buNone/>
            </a:pPr>
            <a:r>
              <a:rPr lang="en-US">
                <a:solidFill>
                  <a:srgbClr val="59575C"/>
                </a:solidFill>
              </a:rPr>
              <a:t>Los siguientes puntos </a:t>
            </a:r>
            <a:r>
              <a:rPr lang="en-US" b="1">
                <a:solidFill>
                  <a:srgbClr val="59575C"/>
                </a:solidFill>
              </a:rPr>
              <a:t>NO</a:t>
            </a:r>
            <a:r>
              <a:rPr lang="en-US">
                <a:solidFill>
                  <a:srgbClr val="59575C"/>
                </a:solidFill>
              </a:rPr>
              <a:t> funcionan en Off-Core, y toca pensar en alternativas.</a:t>
            </a:r>
            <a:endParaRPr>
              <a:solidFill>
                <a:srgbClr val="59575C"/>
              </a:solidFill>
            </a:endParaRPr>
          </a:p>
        </p:txBody>
      </p:sp>
      <p:sp>
        <p:nvSpPr>
          <p:cNvPr id="1147" name="Google Shape;1147;p132"/>
          <p:cNvSpPr txBox="1">
            <a:spLocks noGrp="1"/>
          </p:cNvSpPr>
          <p:nvPr>
            <p:ph type="body" idx="2"/>
          </p:nvPr>
        </p:nvSpPr>
        <p:spPr>
          <a:xfrm>
            <a:off x="571501" y="3827221"/>
            <a:ext cx="3713400" cy="6771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148" name="Google Shape;1148;p132"/>
          <p:cNvSpPr txBox="1">
            <a:spLocks noGrp="1"/>
          </p:cNvSpPr>
          <p:nvPr>
            <p:ph type="title"/>
          </p:nvPr>
        </p:nvSpPr>
        <p:spPr>
          <a:xfrm>
            <a:off x="571500" y="2162883"/>
            <a:ext cx="3713400" cy="16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no funciona en Off-Core?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133"/>
          <p:cNvSpPr txBox="1">
            <a:spLocks noGrp="1"/>
          </p:cNvSpPr>
          <p:nvPr>
            <p:ph type="title"/>
          </p:nvPr>
        </p:nvSpPr>
        <p:spPr>
          <a:xfrm>
            <a:off x="571500" y="356650"/>
            <a:ext cx="8779500" cy="16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no funciona en Off-Core?</a:t>
            </a:r>
            <a:endParaRPr/>
          </a:p>
        </p:txBody>
      </p:sp>
      <p:sp>
        <p:nvSpPr>
          <p:cNvPr id="1154" name="Google Shape;1154;p133"/>
          <p:cNvSpPr txBox="1">
            <a:spLocks noGrp="1"/>
          </p:cNvSpPr>
          <p:nvPr>
            <p:ph type="body" idx="1"/>
          </p:nvPr>
        </p:nvSpPr>
        <p:spPr>
          <a:xfrm>
            <a:off x="571500" y="2557033"/>
            <a:ext cx="6396600" cy="38499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err="1"/>
              <a:t>Qué</a:t>
            </a:r>
            <a:r>
              <a:rPr lang="en-US" dirty="0"/>
              <a:t> </a:t>
            </a:r>
            <a:r>
              <a:rPr lang="en-US" dirty="0" err="1"/>
              <a:t>necesitas</a:t>
            </a:r>
            <a:r>
              <a:rPr lang="en-US" dirty="0"/>
              <a:t> </a:t>
            </a:r>
            <a:r>
              <a:rPr lang="en-US" dirty="0" err="1"/>
              <a:t>diseñar</a:t>
            </a:r>
            <a:r>
              <a:rPr lang="en-US" dirty="0"/>
              <a:t> </a:t>
            </a:r>
            <a:r>
              <a:rPr lang="en-US" dirty="0" err="1"/>
              <a:t>diferente</a:t>
            </a:r>
            <a:r>
              <a:rPr lang="en-US" dirty="0"/>
              <a:t>?</a:t>
            </a:r>
            <a:endParaRPr dirty="0"/>
          </a:p>
          <a:p>
            <a:pPr marL="457200" lvl="0" indent="-355600" algn="l" rtl="0">
              <a:spcBef>
                <a:spcPts val="1100"/>
              </a:spcBef>
              <a:spcAft>
                <a:spcPts val="0"/>
              </a:spcAft>
              <a:buSzPts val="2000"/>
              <a:buChar char="●"/>
            </a:pPr>
            <a:r>
              <a:rPr lang="en-US" dirty="0"/>
              <a:t>Toasts</a:t>
            </a:r>
            <a:endParaRPr dirty="0"/>
          </a:p>
          <a:p>
            <a:pPr marL="457200" lvl="0" indent="-355600" algn="l" rtl="0">
              <a:spcBef>
                <a:spcPts val="0"/>
              </a:spcBef>
              <a:spcAft>
                <a:spcPts val="0"/>
              </a:spcAft>
              <a:buSzPts val="2000"/>
              <a:buChar char="●"/>
            </a:pPr>
            <a:r>
              <a:rPr lang="en-US" dirty="0"/>
              <a:t>Lightning Message Service</a:t>
            </a:r>
            <a:endParaRPr dirty="0"/>
          </a:p>
          <a:p>
            <a:pPr marL="457200" lvl="0" indent="-355600" algn="l" rtl="0">
              <a:spcBef>
                <a:spcPts val="0"/>
              </a:spcBef>
              <a:spcAft>
                <a:spcPts val="0"/>
              </a:spcAft>
              <a:buSzPts val="2000"/>
              <a:buChar char="●"/>
            </a:pPr>
            <a:r>
              <a:rPr lang="en-US" dirty="0"/>
              <a:t>@wire</a:t>
            </a:r>
            <a:endParaRPr dirty="0"/>
          </a:p>
        </p:txBody>
      </p:sp>
      <p:sp>
        <p:nvSpPr>
          <p:cNvPr id="1155" name="Google Shape;1155;p133"/>
          <p:cNvSpPr txBox="1">
            <a:spLocks noGrp="1"/>
          </p:cNvSpPr>
          <p:nvPr>
            <p:ph type="body" idx="2"/>
          </p:nvPr>
        </p:nvSpPr>
        <p:spPr>
          <a:xfrm>
            <a:off x="571500" y="2032570"/>
            <a:ext cx="52578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34"/>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Toasts</a:t>
            </a:r>
            <a:endParaRPr/>
          </a:p>
        </p:txBody>
      </p:sp>
      <p:sp>
        <p:nvSpPr>
          <p:cNvPr id="1161" name="Google Shape;1161;p134"/>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a:t>Toasts son una via de communication con el </a:t>
            </a:r>
            <a:r>
              <a:rPr lang="en-US" dirty="0" err="1"/>
              <a:t>usuario</a:t>
            </a:r>
            <a:r>
              <a:rPr lang="en-US" dirty="0"/>
              <a:t> </a:t>
            </a:r>
            <a:r>
              <a:rPr lang="en-US" dirty="0" err="1"/>
              <a:t>muy</a:t>
            </a:r>
            <a:r>
              <a:rPr lang="en-US" dirty="0"/>
              <a:t> </a:t>
            </a:r>
            <a:r>
              <a:rPr lang="en-US" dirty="0" err="1"/>
              <a:t>importate</a:t>
            </a:r>
            <a:r>
              <a:rPr lang="en-US" dirty="0"/>
              <a:t>,</a:t>
            </a:r>
            <a:endParaRPr dirty="0"/>
          </a:p>
          <a:p>
            <a:pPr marL="0" lvl="0" indent="0" algn="l" rtl="0">
              <a:spcBef>
                <a:spcPts val="1100"/>
              </a:spcBef>
              <a:spcAft>
                <a:spcPts val="0"/>
              </a:spcAft>
              <a:buNone/>
            </a:pPr>
            <a:r>
              <a:rPr lang="en-US" dirty="0"/>
              <a:t>Pero no </a:t>
            </a:r>
            <a:r>
              <a:rPr lang="en-US" dirty="0" err="1"/>
              <a:t>estan</a:t>
            </a:r>
            <a:r>
              <a:rPr lang="en-US" dirty="0"/>
              <a:t> </a:t>
            </a:r>
            <a:r>
              <a:rPr lang="en-US" dirty="0" err="1"/>
              <a:t>disponibles</a:t>
            </a:r>
            <a:r>
              <a:rPr lang="en-US" dirty="0"/>
              <a:t> Off-Core!</a:t>
            </a:r>
            <a:endParaRPr dirty="0"/>
          </a:p>
          <a:p>
            <a:pPr marL="0" lvl="0" indent="0" algn="l" rtl="0">
              <a:spcBef>
                <a:spcPts val="1100"/>
              </a:spcBef>
              <a:spcAft>
                <a:spcPts val="0"/>
              </a:spcAft>
              <a:buNone/>
            </a:pPr>
            <a:endParaRPr dirty="0"/>
          </a:p>
          <a:p>
            <a:pPr marL="0" lvl="0" indent="0" algn="l" rtl="0">
              <a:spcBef>
                <a:spcPts val="1100"/>
              </a:spcBef>
              <a:spcAft>
                <a:spcPts val="300"/>
              </a:spcAft>
              <a:buNone/>
            </a:pPr>
            <a:r>
              <a:rPr lang="en-US" dirty="0" err="1"/>
              <a:t>Yo</a:t>
            </a:r>
            <a:r>
              <a:rPr lang="en-US" dirty="0"/>
              <a:t> </a:t>
            </a:r>
            <a:r>
              <a:rPr lang="en-US" dirty="0" err="1"/>
              <a:t>estoy</a:t>
            </a:r>
            <a:r>
              <a:rPr lang="en-US" dirty="0"/>
              <a:t> </a:t>
            </a:r>
            <a:r>
              <a:rPr lang="en-US" dirty="0" err="1"/>
              <a:t>usando</a:t>
            </a:r>
            <a:r>
              <a:rPr lang="en-US" dirty="0"/>
              <a:t> una </a:t>
            </a:r>
            <a:r>
              <a:rPr lang="en-US" dirty="0" err="1"/>
              <a:t>libreria</a:t>
            </a:r>
            <a:r>
              <a:rPr lang="en-US" dirty="0"/>
              <a:t> gratis, que </a:t>
            </a:r>
            <a:r>
              <a:rPr lang="en-US" dirty="0" err="1"/>
              <a:t>funciona</a:t>
            </a:r>
            <a:r>
              <a:rPr lang="en-US" dirty="0"/>
              <a:t> </a:t>
            </a:r>
            <a:r>
              <a:rPr lang="en-US" dirty="0" err="1"/>
              <a:t>bastante</a:t>
            </a:r>
            <a:r>
              <a:rPr lang="en-US" dirty="0"/>
              <a:t> bien Off-Core:</a:t>
            </a:r>
            <a:br>
              <a:rPr lang="en-US" dirty="0"/>
            </a:br>
            <a:r>
              <a:rPr lang="en-US" dirty="0">
                <a:latin typeface="Courier New"/>
                <a:ea typeface="Courier New"/>
                <a:cs typeface="Courier New"/>
                <a:sym typeface="Courier New"/>
              </a:rPr>
              <a:t>$ </a:t>
            </a:r>
            <a:r>
              <a:rPr lang="en-US" dirty="0" err="1">
                <a:latin typeface="Courier New"/>
                <a:ea typeface="Courier New"/>
                <a:cs typeface="Courier New"/>
                <a:sym typeface="Courier New"/>
              </a:rPr>
              <a:t>npm</a:t>
            </a:r>
            <a:r>
              <a:rPr lang="en-US" dirty="0">
                <a:latin typeface="Courier New"/>
                <a:ea typeface="Courier New"/>
                <a:cs typeface="Courier New"/>
                <a:sym typeface="Courier New"/>
              </a:rPr>
              <a:t> </a:t>
            </a:r>
            <a:r>
              <a:rPr lang="en-US" dirty="0" err="1">
                <a:latin typeface="Courier New"/>
                <a:ea typeface="Courier New"/>
                <a:cs typeface="Courier New"/>
                <a:sym typeface="Courier New"/>
              </a:rPr>
              <a:t>i</a:t>
            </a:r>
            <a:r>
              <a:rPr lang="en-US" dirty="0">
                <a:latin typeface="Courier New"/>
                <a:ea typeface="Courier New"/>
                <a:cs typeface="Courier New"/>
                <a:sym typeface="Courier New"/>
              </a:rPr>
              <a:t> </a:t>
            </a:r>
            <a:r>
              <a:rPr lang="en-US" dirty="0" err="1">
                <a:latin typeface="Courier New"/>
                <a:ea typeface="Courier New"/>
                <a:cs typeface="Courier New"/>
                <a:sym typeface="Courier New"/>
              </a:rPr>
              <a:t>toastify-js</a:t>
            </a:r>
            <a:endParaRPr dirty="0">
              <a:latin typeface="Courier New"/>
              <a:ea typeface="Courier New"/>
              <a:cs typeface="Courier New"/>
              <a:sym typeface="Courier New"/>
            </a:endParaRPr>
          </a:p>
        </p:txBody>
      </p:sp>
      <p:sp>
        <p:nvSpPr>
          <p:cNvPr id="1162" name="Google Shape;1162;p134"/>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pic>
        <p:nvPicPr>
          <p:cNvPr id="1163" name="Google Shape;1163;p13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401288" y="4441897"/>
            <a:ext cx="6627424" cy="1403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35"/>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Lightning Message Service</a:t>
            </a:r>
            <a:endParaRPr/>
          </a:p>
        </p:txBody>
      </p:sp>
      <p:sp>
        <p:nvSpPr>
          <p:cNvPr id="1169" name="Google Shape;1169;p135"/>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a:t>Lightning Message Service</a:t>
            </a:r>
            <a:endParaRPr sz="2000" dirty="0"/>
          </a:p>
          <a:p>
            <a:pPr marL="457200" lvl="0" indent="-355600" algn="l" rtl="0">
              <a:spcBef>
                <a:spcPts val="1100"/>
              </a:spcBef>
              <a:spcAft>
                <a:spcPts val="0"/>
              </a:spcAft>
              <a:buSzPts val="2000"/>
              <a:buChar char="●"/>
            </a:pPr>
            <a:r>
              <a:rPr lang="en-US" dirty="0" err="1"/>
              <a:t>Comunicación</a:t>
            </a:r>
            <a:r>
              <a:rPr lang="en-US" dirty="0"/>
              <a:t> entre </a:t>
            </a:r>
            <a:r>
              <a:rPr lang="en-US" dirty="0" err="1"/>
              <a:t>componentes</a:t>
            </a:r>
            <a:r>
              <a:rPr lang="en-US" dirty="0"/>
              <a:t> que no </a:t>
            </a:r>
            <a:r>
              <a:rPr lang="en-US" dirty="0" err="1"/>
              <a:t>están</a:t>
            </a:r>
            <a:r>
              <a:rPr lang="en-US" dirty="0"/>
              <a:t> </a:t>
            </a:r>
            <a:r>
              <a:rPr lang="en-US" dirty="0" err="1"/>
              <a:t>en</a:t>
            </a:r>
            <a:r>
              <a:rPr lang="en-US" dirty="0"/>
              <a:t> el </a:t>
            </a:r>
            <a:r>
              <a:rPr lang="en-US" dirty="0" err="1"/>
              <a:t>mismo</a:t>
            </a:r>
            <a:r>
              <a:rPr lang="en-US" dirty="0"/>
              <a:t> DOM tree</a:t>
            </a:r>
            <a:endParaRPr dirty="0"/>
          </a:p>
          <a:p>
            <a:pPr marL="457200" lvl="0" indent="-355600" algn="l" rtl="0">
              <a:spcBef>
                <a:spcPts val="0"/>
              </a:spcBef>
              <a:spcAft>
                <a:spcPts val="0"/>
              </a:spcAft>
              <a:buSzPts val="2000"/>
              <a:buChar char="●"/>
            </a:pPr>
            <a:r>
              <a:rPr lang="en-US" dirty="0"/>
              <a:t>Tiene </a:t>
            </a:r>
            <a:r>
              <a:rPr lang="en-US" dirty="0" err="1"/>
              <a:t>soporte</a:t>
            </a:r>
            <a:r>
              <a:rPr lang="en-US" dirty="0"/>
              <a:t> </a:t>
            </a:r>
            <a:r>
              <a:rPr lang="en-US" dirty="0" err="1"/>
              <a:t>en</a:t>
            </a:r>
            <a:r>
              <a:rPr lang="en-US" dirty="0"/>
              <a:t> </a:t>
            </a:r>
            <a:r>
              <a:rPr lang="en-US" dirty="0" err="1"/>
              <a:t>estas</a:t>
            </a:r>
            <a:r>
              <a:rPr lang="en-US" dirty="0"/>
              <a:t> </a:t>
            </a:r>
            <a:r>
              <a:rPr lang="en-US" dirty="0" err="1"/>
              <a:t>experiencias</a:t>
            </a:r>
            <a:endParaRPr dirty="0"/>
          </a:p>
          <a:p>
            <a:pPr marL="914400" lvl="1" indent="-342900" algn="l" rtl="0">
              <a:spcBef>
                <a:spcPts val="0"/>
              </a:spcBef>
              <a:spcAft>
                <a:spcPts val="0"/>
              </a:spcAft>
              <a:buSzPts val="1800"/>
              <a:buChar char="○"/>
            </a:pPr>
            <a:r>
              <a:rPr lang="en-US" dirty="0"/>
              <a:t>Lightning Experience (</a:t>
            </a:r>
            <a:r>
              <a:rPr lang="en-US" dirty="0" err="1"/>
              <a:t>incluyendo</a:t>
            </a:r>
            <a:r>
              <a:rPr lang="en-US" dirty="0"/>
              <a:t> standard y </a:t>
            </a:r>
            <a:r>
              <a:rPr lang="en-US" dirty="0" err="1"/>
              <a:t>consola</a:t>
            </a:r>
            <a:r>
              <a:rPr lang="en-US" dirty="0"/>
              <a:t>)</a:t>
            </a:r>
            <a:endParaRPr dirty="0"/>
          </a:p>
          <a:p>
            <a:pPr marL="914400" lvl="1" indent="-342900" algn="l" rtl="0">
              <a:spcBef>
                <a:spcPts val="0"/>
              </a:spcBef>
              <a:spcAft>
                <a:spcPts val="0"/>
              </a:spcAft>
              <a:buSzPts val="1800"/>
              <a:buChar char="○"/>
            </a:pPr>
            <a:r>
              <a:rPr lang="en-US" dirty="0"/>
              <a:t>Salesforce mobile app (Aura y LWC), </a:t>
            </a:r>
            <a:r>
              <a:rPr lang="en-US" dirty="0" err="1"/>
              <a:t>pero</a:t>
            </a:r>
            <a:r>
              <a:rPr lang="en-US" dirty="0"/>
              <a:t> no para Visualforce pages</a:t>
            </a:r>
            <a:endParaRPr dirty="0"/>
          </a:p>
          <a:p>
            <a:pPr marL="914400" lvl="1" indent="-342900" algn="l" rtl="0">
              <a:spcBef>
                <a:spcPts val="0"/>
              </a:spcBef>
              <a:spcAft>
                <a:spcPts val="0"/>
              </a:spcAft>
              <a:buSzPts val="1800"/>
              <a:buChar char="○"/>
            </a:pPr>
            <a:r>
              <a:rPr lang="en-US" dirty="0"/>
              <a:t>Lightning components </a:t>
            </a:r>
            <a:r>
              <a:rPr lang="en-US" dirty="0" err="1"/>
              <a:t>usados</a:t>
            </a:r>
            <a:r>
              <a:rPr lang="en-US" dirty="0"/>
              <a:t> </a:t>
            </a:r>
            <a:r>
              <a:rPr lang="en-US" dirty="0" err="1"/>
              <a:t>en</a:t>
            </a:r>
            <a:r>
              <a:rPr lang="en-US" dirty="0"/>
              <a:t> Experience Builder sites (Beta)</a:t>
            </a:r>
            <a:endParaRPr dirty="0"/>
          </a:p>
          <a:p>
            <a:pPr marL="457200" lvl="0" indent="-355600" algn="l" rtl="0">
              <a:spcBef>
                <a:spcPts val="0"/>
              </a:spcBef>
              <a:spcAft>
                <a:spcPts val="0"/>
              </a:spcAft>
              <a:buSzPts val="2000"/>
              <a:buChar char="●"/>
            </a:pPr>
            <a:r>
              <a:rPr lang="en-US" dirty="0"/>
              <a:t>No </a:t>
            </a:r>
            <a:r>
              <a:rPr lang="en-US" dirty="0" err="1"/>
              <a:t>tiene</a:t>
            </a:r>
            <a:r>
              <a:rPr lang="en-US" dirty="0"/>
              <a:t> </a:t>
            </a:r>
            <a:r>
              <a:rPr lang="en-US" dirty="0" err="1"/>
              <a:t>soporte</a:t>
            </a:r>
            <a:r>
              <a:rPr lang="en-US" dirty="0"/>
              <a:t> para</a:t>
            </a:r>
            <a:endParaRPr dirty="0"/>
          </a:p>
          <a:p>
            <a:pPr marL="914400" lvl="1" indent="-342900" algn="l" rtl="0">
              <a:spcBef>
                <a:spcPts val="0"/>
              </a:spcBef>
              <a:spcAft>
                <a:spcPts val="0"/>
              </a:spcAft>
              <a:buSzPts val="1800"/>
              <a:buChar char="○"/>
            </a:pPr>
            <a:r>
              <a:rPr lang="en-US" dirty="0"/>
              <a:t>Visualforce pages </a:t>
            </a:r>
            <a:r>
              <a:rPr lang="en-US" dirty="0" err="1"/>
              <a:t>en</a:t>
            </a:r>
            <a:r>
              <a:rPr lang="en-US" dirty="0"/>
              <a:t> Experience Builder sites</a:t>
            </a:r>
            <a:endParaRPr dirty="0"/>
          </a:p>
          <a:p>
            <a:pPr marL="914400" lvl="1" indent="-342900" algn="l" rtl="0">
              <a:spcBef>
                <a:spcPts val="0"/>
              </a:spcBef>
              <a:spcAft>
                <a:spcPts val="0"/>
              </a:spcAft>
              <a:buSzPts val="1800"/>
              <a:buChar char="○"/>
            </a:pPr>
            <a:r>
              <a:rPr lang="en-US" dirty="0"/>
              <a:t>Salesforce Tabs </a:t>
            </a:r>
            <a:r>
              <a:rPr lang="en-US" dirty="0" err="1"/>
              <a:t>en</a:t>
            </a:r>
            <a:r>
              <a:rPr lang="en-US" dirty="0"/>
              <a:t> sitios Visualforce sites </a:t>
            </a:r>
            <a:endParaRPr dirty="0"/>
          </a:p>
          <a:p>
            <a:pPr marL="914400" lvl="1" indent="-342900" algn="l" rtl="0">
              <a:spcBef>
                <a:spcPts val="0"/>
              </a:spcBef>
              <a:spcAft>
                <a:spcPts val="0"/>
              </a:spcAft>
              <a:buSzPts val="1800"/>
              <a:buChar char="○"/>
            </a:pPr>
            <a:r>
              <a:rPr lang="en-US" b="1" dirty="0"/>
              <a:t>Not available Off-Core</a:t>
            </a:r>
            <a:endParaRPr b="1" dirty="0"/>
          </a:p>
          <a:p>
            <a:pPr marL="0" lvl="0" indent="0" algn="l" rtl="0">
              <a:spcBef>
                <a:spcPts val="1100"/>
              </a:spcBef>
              <a:spcAft>
                <a:spcPts val="0"/>
              </a:spcAft>
              <a:buNone/>
            </a:pPr>
            <a:endParaRPr dirty="0"/>
          </a:p>
          <a:p>
            <a:pPr marL="0" lvl="0" indent="0" algn="l" rtl="0">
              <a:spcBef>
                <a:spcPts val="1100"/>
              </a:spcBef>
              <a:spcAft>
                <a:spcPts val="300"/>
              </a:spcAft>
              <a:buNone/>
            </a:pPr>
            <a:r>
              <a:rPr lang="en-US" dirty="0"/>
              <a:t>You could use the Salesforce provided </a:t>
            </a:r>
            <a:r>
              <a:rPr lang="en-US" dirty="0" err="1"/>
              <a:t>pubSub</a:t>
            </a:r>
            <a:r>
              <a:rPr lang="en-US" dirty="0"/>
              <a:t> library: </a:t>
            </a:r>
            <a:r>
              <a:rPr lang="en-US" u="sng" dirty="0">
                <a:solidFill>
                  <a:schemeClr val="hlink"/>
                </a:solidFill>
                <a:hlinkClick r:id="rId3"/>
              </a:rPr>
              <a:t>https://github.com/developerforce/pubsub</a:t>
            </a:r>
            <a:endParaRPr dirty="0"/>
          </a:p>
        </p:txBody>
      </p:sp>
      <p:sp>
        <p:nvSpPr>
          <p:cNvPr id="1170" name="Google Shape;1170;p135"/>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6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6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6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9">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6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36"/>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@wire</a:t>
            </a:r>
            <a:endParaRPr/>
          </a:p>
        </p:txBody>
      </p:sp>
      <p:sp>
        <p:nvSpPr>
          <p:cNvPr id="1176" name="Google Shape;1176;p136"/>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a:t>@wire in LWC </a:t>
            </a:r>
            <a:r>
              <a:rPr lang="en-US" dirty="0" err="1"/>
              <a:t>sirve</a:t>
            </a:r>
            <a:r>
              <a:rPr lang="en-US" dirty="0"/>
              <a:t> para </a:t>
            </a:r>
            <a:r>
              <a:rPr lang="en-US" dirty="0" err="1"/>
              <a:t>conectar</a:t>
            </a:r>
            <a:r>
              <a:rPr lang="en-US" dirty="0"/>
              <a:t> el client-side con el back-end</a:t>
            </a:r>
            <a:endParaRPr dirty="0"/>
          </a:p>
          <a:p>
            <a:pPr marL="0" lvl="0" indent="0" algn="l" rtl="0">
              <a:spcBef>
                <a:spcPts val="1100"/>
              </a:spcBef>
              <a:spcAft>
                <a:spcPts val="0"/>
              </a:spcAft>
              <a:buNone/>
            </a:pPr>
            <a:r>
              <a:rPr lang="en-US" dirty="0"/>
              <a:t>@wire se </a:t>
            </a:r>
            <a:r>
              <a:rPr lang="en-US" dirty="0" err="1"/>
              <a:t>puede</a:t>
            </a:r>
            <a:r>
              <a:rPr lang="en-US" dirty="0"/>
              <a:t> </a:t>
            </a:r>
            <a:r>
              <a:rPr lang="en-US" dirty="0" err="1"/>
              <a:t>conectar</a:t>
            </a:r>
            <a:r>
              <a:rPr lang="en-US" dirty="0"/>
              <a:t> con:</a:t>
            </a:r>
            <a:endParaRPr dirty="0"/>
          </a:p>
          <a:p>
            <a:pPr marL="457200" lvl="0" indent="-355600" algn="l" rtl="0">
              <a:spcBef>
                <a:spcPts val="1100"/>
              </a:spcBef>
              <a:spcAft>
                <a:spcPts val="0"/>
              </a:spcAft>
              <a:buSzPts val="2000"/>
              <a:buFont typeface="Salesforce Sans"/>
              <a:buChar char="●"/>
            </a:pPr>
            <a:r>
              <a:rPr lang="en-US" dirty="0"/>
              <a:t>Lightning Data Service</a:t>
            </a:r>
            <a:endParaRPr dirty="0"/>
          </a:p>
          <a:p>
            <a:pPr marL="914400" lvl="1" indent="-342900" algn="l" rtl="0">
              <a:spcBef>
                <a:spcPts val="0"/>
              </a:spcBef>
              <a:spcAft>
                <a:spcPts val="0"/>
              </a:spcAft>
              <a:buSzPts val="1800"/>
              <a:buFont typeface="Salesforce Sans"/>
              <a:buChar char="○"/>
            </a:pPr>
            <a:r>
              <a:rPr lang="en-US" dirty="0" err="1"/>
              <a:t>Ejemplos</a:t>
            </a:r>
            <a:endParaRPr dirty="0"/>
          </a:p>
          <a:p>
            <a:pPr marL="1371600" lvl="2" indent="-330200" algn="l" rtl="0">
              <a:spcBef>
                <a:spcPts val="0"/>
              </a:spcBef>
              <a:spcAft>
                <a:spcPts val="0"/>
              </a:spcAft>
              <a:buSzPts val="1600"/>
              <a:buFont typeface="Courier New"/>
              <a:buChar char="■"/>
            </a:pPr>
            <a:r>
              <a:rPr lang="en-US" dirty="0">
                <a:latin typeface="Courier New"/>
                <a:ea typeface="Courier New"/>
                <a:cs typeface="Courier New"/>
                <a:sym typeface="Courier New"/>
              </a:rPr>
              <a:t>import { </a:t>
            </a:r>
            <a:r>
              <a:rPr lang="en-US" dirty="0" err="1">
                <a:latin typeface="Courier New"/>
                <a:ea typeface="Courier New"/>
                <a:cs typeface="Courier New"/>
                <a:sym typeface="Courier New"/>
              </a:rPr>
              <a:t>getRecord</a:t>
            </a:r>
            <a:r>
              <a:rPr lang="en-US" dirty="0">
                <a:latin typeface="Courier New"/>
                <a:ea typeface="Courier New"/>
                <a:cs typeface="Courier New"/>
                <a:sym typeface="Courier New"/>
              </a:rPr>
              <a:t>, </a:t>
            </a:r>
            <a:r>
              <a:rPr lang="en-US" dirty="0" err="1">
                <a:latin typeface="Courier New"/>
                <a:ea typeface="Courier New"/>
                <a:cs typeface="Courier New"/>
                <a:sym typeface="Courier New"/>
              </a:rPr>
              <a:t>getFieldValue</a:t>
            </a:r>
            <a:r>
              <a:rPr lang="en-US" dirty="0">
                <a:latin typeface="Courier New"/>
                <a:ea typeface="Courier New"/>
                <a:cs typeface="Courier New"/>
                <a:sym typeface="Courier New"/>
              </a:rPr>
              <a:t> } from 'lightning/</a:t>
            </a:r>
            <a:r>
              <a:rPr lang="en-US" dirty="0" err="1">
                <a:latin typeface="Courier New"/>
                <a:ea typeface="Courier New"/>
                <a:cs typeface="Courier New"/>
                <a:sym typeface="Courier New"/>
              </a:rPr>
              <a:t>uiRecordApi</a:t>
            </a:r>
            <a:r>
              <a:rPr lang="en-US" dirty="0">
                <a:latin typeface="Courier New"/>
                <a:ea typeface="Courier New"/>
                <a:cs typeface="Courier New"/>
                <a:sym typeface="Courier New"/>
              </a:rPr>
              <a:t>';</a:t>
            </a:r>
            <a:endParaRPr dirty="0">
              <a:latin typeface="Courier New"/>
              <a:ea typeface="Courier New"/>
              <a:cs typeface="Courier New"/>
              <a:sym typeface="Courier New"/>
            </a:endParaRPr>
          </a:p>
          <a:p>
            <a:pPr marL="1371600" lvl="2" indent="-330200" algn="l" rtl="0">
              <a:spcBef>
                <a:spcPts val="0"/>
              </a:spcBef>
              <a:spcAft>
                <a:spcPts val="0"/>
              </a:spcAft>
              <a:buSzPts val="1600"/>
              <a:buFont typeface="Courier New"/>
              <a:buChar char="■"/>
            </a:pPr>
            <a:r>
              <a:rPr lang="en-US" dirty="0">
                <a:latin typeface="Courier New"/>
                <a:ea typeface="Courier New"/>
                <a:cs typeface="Courier New"/>
                <a:sym typeface="Courier New"/>
              </a:rPr>
              <a:t>import { </a:t>
            </a:r>
            <a:r>
              <a:rPr lang="en-US" dirty="0" err="1">
                <a:latin typeface="Courier New"/>
                <a:ea typeface="Courier New"/>
                <a:cs typeface="Courier New"/>
                <a:sym typeface="Courier New"/>
              </a:rPr>
              <a:t>createRecord</a:t>
            </a:r>
            <a:r>
              <a:rPr lang="en-US" dirty="0">
                <a:latin typeface="Courier New"/>
                <a:ea typeface="Courier New"/>
                <a:cs typeface="Courier New"/>
                <a:sym typeface="Courier New"/>
              </a:rPr>
              <a:t>, </a:t>
            </a:r>
            <a:r>
              <a:rPr lang="en-US" dirty="0" err="1">
                <a:latin typeface="Courier New"/>
                <a:ea typeface="Courier New"/>
                <a:cs typeface="Courier New"/>
                <a:sym typeface="Courier New"/>
              </a:rPr>
              <a:t>updateRecord</a:t>
            </a:r>
            <a:r>
              <a:rPr lang="en-US" dirty="0">
                <a:latin typeface="Courier New"/>
                <a:ea typeface="Courier New"/>
                <a:cs typeface="Courier New"/>
                <a:sym typeface="Courier New"/>
              </a:rPr>
              <a:t> } from 'lightning/</a:t>
            </a:r>
            <a:r>
              <a:rPr lang="en-US" dirty="0" err="1">
                <a:latin typeface="Courier New"/>
                <a:ea typeface="Courier New"/>
                <a:cs typeface="Courier New"/>
                <a:sym typeface="Courier New"/>
              </a:rPr>
              <a:t>uiRecordApi</a:t>
            </a:r>
            <a:r>
              <a:rPr lang="en-US" dirty="0">
                <a:latin typeface="Courier New"/>
                <a:ea typeface="Courier New"/>
                <a:cs typeface="Courier New"/>
                <a:sym typeface="Courier New"/>
              </a:rPr>
              <a:t>';</a:t>
            </a:r>
            <a:endParaRPr dirty="0">
              <a:latin typeface="Courier New"/>
              <a:ea typeface="Courier New"/>
              <a:cs typeface="Courier New"/>
              <a:sym typeface="Courier New"/>
            </a:endParaRPr>
          </a:p>
          <a:p>
            <a:pPr marL="914400" lvl="1" indent="-342900" algn="l" rtl="0">
              <a:spcBef>
                <a:spcPts val="0"/>
              </a:spcBef>
              <a:spcAft>
                <a:spcPts val="0"/>
              </a:spcAft>
              <a:buSzPts val="1800"/>
              <a:buChar char="○"/>
            </a:pPr>
            <a:r>
              <a:rPr lang="en-US" dirty="0" err="1"/>
              <a:t>Estas</a:t>
            </a:r>
            <a:r>
              <a:rPr lang="en-US" dirty="0"/>
              <a:t> </a:t>
            </a:r>
            <a:r>
              <a:rPr lang="en-US" dirty="0" err="1"/>
              <a:t>funciones</a:t>
            </a:r>
            <a:r>
              <a:rPr lang="en-US" dirty="0"/>
              <a:t> las </a:t>
            </a:r>
            <a:r>
              <a:rPr lang="en-US" dirty="0" err="1"/>
              <a:t>provee</a:t>
            </a:r>
            <a:r>
              <a:rPr lang="en-US" dirty="0"/>
              <a:t> Salesforce </a:t>
            </a:r>
            <a:r>
              <a:rPr lang="en-US" dirty="0" err="1"/>
              <a:t>cuando</a:t>
            </a:r>
            <a:r>
              <a:rPr lang="en-US" dirty="0"/>
              <a:t> </a:t>
            </a:r>
            <a:r>
              <a:rPr lang="en-US" dirty="0" err="1"/>
              <a:t>estas</a:t>
            </a:r>
            <a:r>
              <a:rPr lang="en-US" dirty="0"/>
              <a:t> On-Core</a:t>
            </a:r>
            <a:endParaRPr dirty="0"/>
          </a:p>
          <a:p>
            <a:pPr marL="914400" lvl="1" indent="-342900" algn="l" rtl="0">
              <a:spcBef>
                <a:spcPts val="0"/>
              </a:spcBef>
              <a:spcAft>
                <a:spcPts val="0"/>
              </a:spcAft>
              <a:buSzPts val="1800"/>
              <a:buChar char="○"/>
            </a:pPr>
            <a:r>
              <a:rPr lang="en-US" dirty="0" err="1"/>
              <a:t>Esto</a:t>
            </a:r>
            <a:r>
              <a:rPr lang="en-US" dirty="0"/>
              <a:t> no </a:t>
            </a:r>
            <a:r>
              <a:rPr lang="en-US" dirty="0" err="1"/>
              <a:t>funciona</a:t>
            </a:r>
            <a:r>
              <a:rPr lang="en-US" dirty="0"/>
              <a:t> </a:t>
            </a:r>
            <a:r>
              <a:rPr lang="en-US" dirty="0" err="1"/>
              <a:t>en</a:t>
            </a:r>
            <a:r>
              <a:rPr lang="en-US" dirty="0"/>
              <a:t> Off-Core</a:t>
            </a:r>
            <a:endParaRPr dirty="0"/>
          </a:p>
          <a:p>
            <a:pPr marL="457200" lvl="0" indent="-355600" algn="l" rtl="0">
              <a:spcBef>
                <a:spcPts val="0"/>
              </a:spcBef>
              <a:spcAft>
                <a:spcPts val="0"/>
              </a:spcAft>
              <a:buSzPts val="2000"/>
              <a:buChar char="●"/>
            </a:pPr>
            <a:r>
              <a:rPr lang="en-US" dirty="0"/>
              <a:t>Apex</a:t>
            </a:r>
            <a:endParaRPr dirty="0"/>
          </a:p>
          <a:p>
            <a:pPr marL="914400" lvl="1" indent="-342900" algn="l" rtl="0">
              <a:spcBef>
                <a:spcPts val="0"/>
              </a:spcBef>
              <a:spcAft>
                <a:spcPts val="0"/>
              </a:spcAft>
              <a:buSzPts val="1800"/>
              <a:buChar char="○"/>
            </a:pPr>
            <a:r>
              <a:rPr lang="en-US" dirty="0" err="1"/>
              <a:t>Ejemplos</a:t>
            </a:r>
            <a:endParaRPr dirty="0"/>
          </a:p>
          <a:p>
            <a:pPr marL="1371600" lvl="2" indent="-330200" algn="l" rtl="0">
              <a:spcBef>
                <a:spcPts val="0"/>
              </a:spcBef>
              <a:spcAft>
                <a:spcPts val="0"/>
              </a:spcAft>
              <a:buSzPts val="1600"/>
              <a:buChar char="■"/>
            </a:pPr>
            <a:r>
              <a:rPr lang="en-US" dirty="0"/>
              <a:t>import </a:t>
            </a:r>
            <a:r>
              <a:rPr lang="en-US" dirty="0" err="1"/>
              <a:t>getContactList</a:t>
            </a:r>
            <a:r>
              <a:rPr lang="en-US" dirty="0"/>
              <a:t> from '@salesforce/apex/</a:t>
            </a:r>
            <a:r>
              <a:rPr lang="en-US" dirty="0" err="1"/>
              <a:t>ContactController.getContactList</a:t>
            </a:r>
            <a:r>
              <a:rPr lang="en-US" dirty="0"/>
              <a:t>';</a:t>
            </a:r>
            <a:endParaRPr dirty="0"/>
          </a:p>
          <a:p>
            <a:pPr marL="914400" lvl="1" indent="-342900" algn="l" rtl="0">
              <a:spcBef>
                <a:spcPts val="0"/>
              </a:spcBef>
              <a:spcAft>
                <a:spcPts val="0"/>
              </a:spcAft>
              <a:buSzPts val="1800"/>
              <a:buChar char="○"/>
            </a:pPr>
            <a:r>
              <a:rPr lang="en-US" dirty="0"/>
              <a:t>Apex imports </a:t>
            </a:r>
            <a:r>
              <a:rPr lang="en-US" dirty="0" err="1"/>
              <a:t>también</a:t>
            </a:r>
            <a:r>
              <a:rPr lang="en-US" dirty="0"/>
              <a:t> se </a:t>
            </a:r>
            <a:r>
              <a:rPr lang="en-US" dirty="0" err="1"/>
              <a:t>puede</a:t>
            </a:r>
            <a:r>
              <a:rPr lang="en-US" dirty="0"/>
              <a:t> usar con </a:t>
            </a:r>
            <a:r>
              <a:rPr lang="en-US" b="1" dirty="0"/>
              <a:t>Imperative Apex</a:t>
            </a:r>
            <a:endParaRPr b="1" dirty="0"/>
          </a:p>
          <a:p>
            <a:pPr marL="914400" lvl="1" indent="-342900" algn="l" rtl="0">
              <a:spcBef>
                <a:spcPts val="0"/>
              </a:spcBef>
              <a:spcAft>
                <a:spcPts val="0"/>
              </a:spcAft>
              <a:buSzPts val="1800"/>
              <a:buChar char="○"/>
            </a:pPr>
            <a:r>
              <a:rPr lang="en-US" dirty="0"/>
              <a:t>Apex no </a:t>
            </a:r>
            <a:r>
              <a:rPr lang="en-US" dirty="0" err="1"/>
              <a:t>funciona</a:t>
            </a:r>
            <a:r>
              <a:rPr lang="en-US" dirty="0"/>
              <a:t> </a:t>
            </a:r>
            <a:r>
              <a:rPr lang="en-US" dirty="0" err="1"/>
              <a:t>en</a:t>
            </a:r>
            <a:r>
              <a:rPr lang="en-US" dirty="0"/>
              <a:t> </a:t>
            </a:r>
            <a:r>
              <a:rPr lang="en-US" dirty="0" err="1"/>
              <a:t>otros</a:t>
            </a:r>
            <a:r>
              <a:rPr lang="en-US" dirty="0"/>
              <a:t> </a:t>
            </a:r>
            <a:r>
              <a:rPr lang="en-US" dirty="0" err="1"/>
              <a:t>servidores</a:t>
            </a:r>
            <a:r>
              <a:rPr lang="en-US" dirty="0"/>
              <a:t>!</a:t>
            </a:r>
            <a:endParaRPr dirty="0"/>
          </a:p>
        </p:txBody>
      </p:sp>
      <p:sp>
        <p:nvSpPr>
          <p:cNvPr id="1177" name="Google Shape;1177;p136"/>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7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7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7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7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7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7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76">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7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37"/>
          <p:cNvSpPr txBox="1">
            <a:spLocks noGrp="1"/>
          </p:cNvSpPr>
          <p:nvPr>
            <p:ph type="title"/>
          </p:nvPr>
        </p:nvSpPr>
        <p:spPr>
          <a:xfrm>
            <a:off x="571501" y="356650"/>
            <a:ext cx="8771400" cy="16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Pero como traigo los datos?</a:t>
            </a:r>
            <a:endParaRPr/>
          </a:p>
        </p:txBody>
      </p:sp>
      <p:sp>
        <p:nvSpPr>
          <p:cNvPr id="1183" name="Google Shape;1183;p137"/>
          <p:cNvSpPr txBox="1">
            <a:spLocks noGrp="1"/>
          </p:cNvSpPr>
          <p:nvPr>
            <p:ph type="body" idx="1"/>
          </p:nvPr>
        </p:nvSpPr>
        <p:spPr>
          <a:xfrm>
            <a:off x="571500" y="2557033"/>
            <a:ext cx="6396600" cy="38499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err="1"/>
              <a:t>Excelente</a:t>
            </a:r>
            <a:r>
              <a:rPr lang="en-US" dirty="0"/>
              <a:t> </a:t>
            </a:r>
            <a:r>
              <a:rPr lang="en-US" dirty="0" err="1"/>
              <a:t>pregunta</a:t>
            </a:r>
            <a:r>
              <a:rPr lang="en-US" dirty="0"/>
              <a:t>!</a:t>
            </a:r>
            <a:endParaRPr dirty="0"/>
          </a:p>
          <a:p>
            <a:pPr marL="0" lvl="0" indent="0" algn="l" rtl="0">
              <a:spcBef>
                <a:spcPts val="1100"/>
              </a:spcBef>
              <a:spcAft>
                <a:spcPts val="0"/>
              </a:spcAft>
              <a:buNone/>
            </a:pPr>
            <a:r>
              <a:rPr lang="en-US" dirty="0" err="1"/>
              <a:t>Qué</a:t>
            </a:r>
            <a:r>
              <a:rPr lang="en-US" dirty="0"/>
              <a:t> </a:t>
            </a:r>
            <a:r>
              <a:rPr lang="en-US" dirty="0" err="1"/>
              <a:t>bueno</a:t>
            </a:r>
            <a:r>
              <a:rPr lang="en-US" dirty="0"/>
              <a:t> que </a:t>
            </a:r>
            <a:r>
              <a:rPr lang="en-US" dirty="0" err="1"/>
              <a:t>hayas</a:t>
            </a:r>
            <a:r>
              <a:rPr lang="en-US" dirty="0"/>
              <a:t> </a:t>
            </a:r>
            <a:r>
              <a:rPr lang="en-US" dirty="0" err="1"/>
              <a:t>preguntado</a:t>
            </a:r>
            <a:r>
              <a:rPr lang="en-US" dirty="0"/>
              <a:t>…</a:t>
            </a:r>
            <a:endParaRPr dirty="0"/>
          </a:p>
          <a:p>
            <a:pPr marL="0" lvl="0" indent="0" algn="l" rtl="0">
              <a:spcBef>
                <a:spcPts val="1100"/>
              </a:spcBef>
              <a:spcAft>
                <a:spcPts val="0"/>
              </a:spcAft>
              <a:buNone/>
            </a:pPr>
            <a:r>
              <a:rPr lang="en-US" dirty="0" err="1"/>
              <a:t>Puedes</a:t>
            </a:r>
            <a:r>
              <a:rPr lang="en-US" dirty="0"/>
              <a:t> </a:t>
            </a:r>
            <a:r>
              <a:rPr lang="en-US" dirty="0" err="1"/>
              <a:t>simular</a:t>
            </a:r>
            <a:r>
              <a:rPr lang="en-US" dirty="0"/>
              <a:t> Apex :-)</a:t>
            </a:r>
            <a:endParaRPr dirty="0"/>
          </a:p>
          <a:p>
            <a:pPr marL="457200" lvl="0" indent="-355600" algn="l" rtl="0">
              <a:spcBef>
                <a:spcPts val="1100"/>
              </a:spcBef>
              <a:spcAft>
                <a:spcPts val="0"/>
              </a:spcAft>
              <a:buSzPts val="2000"/>
              <a:buChar char="●"/>
            </a:pPr>
            <a:r>
              <a:rPr lang="en-US" dirty="0"/>
              <a:t>Imperative Apex</a:t>
            </a:r>
            <a:endParaRPr dirty="0"/>
          </a:p>
          <a:p>
            <a:pPr marL="457200" lvl="0" indent="-355600" algn="l" rtl="0">
              <a:spcBef>
                <a:spcPts val="0"/>
              </a:spcBef>
              <a:spcAft>
                <a:spcPts val="0"/>
              </a:spcAft>
              <a:buSzPts val="2000"/>
              <a:buChar char="●"/>
            </a:pPr>
            <a:r>
              <a:rPr lang="en-US" dirty="0"/>
              <a:t>@wire Apex</a:t>
            </a:r>
            <a:endParaRPr dirty="0"/>
          </a:p>
        </p:txBody>
      </p:sp>
      <p:sp>
        <p:nvSpPr>
          <p:cNvPr id="1184" name="Google Shape;1184;p137"/>
          <p:cNvSpPr txBox="1">
            <a:spLocks noGrp="1"/>
          </p:cNvSpPr>
          <p:nvPr>
            <p:ph type="body" idx="2"/>
          </p:nvPr>
        </p:nvSpPr>
        <p:spPr>
          <a:xfrm>
            <a:off x="571500" y="2032570"/>
            <a:ext cx="52578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3">
                                            <p:txEl>
                                              <p:pRg st="0" end="0"/>
                                            </p:txEl>
                                          </p:spTgt>
                                        </p:tgtEl>
                                        <p:attrNameLst>
                                          <p:attrName>style.visibility</p:attrName>
                                        </p:attrNameLst>
                                      </p:cBhvr>
                                      <p:to>
                                        <p:strVal val="visible"/>
                                      </p:to>
                                    </p:set>
                                    <p:animEffect transition="in" filter="fade">
                                      <p:cBhvr>
                                        <p:cTn id="7" dur="1000"/>
                                        <p:tgtEl>
                                          <p:spTgt spid="11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3">
                                            <p:txEl>
                                              <p:pRg st="1" end="1"/>
                                            </p:txEl>
                                          </p:spTgt>
                                        </p:tgtEl>
                                        <p:attrNameLst>
                                          <p:attrName>style.visibility</p:attrName>
                                        </p:attrNameLst>
                                      </p:cBhvr>
                                      <p:to>
                                        <p:strVal val="visible"/>
                                      </p:to>
                                    </p:set>
                                    <p:animEffect transition="in" filter="fade">
                                      <p:cBhvr>
                                        <p:cTn id="12" dur="1000"/>
                                        <p:tgtEl>
                                          <p:spTgt spid="11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3">
                                            <p:txEl>
                                              <p:pRg st="2" end="2"/>
                                            </p:txEl>
                                          </p:spTgt>
                                        </p:tgtEl>
                                        <p:attrNameLst>
                                          <p:attrName>style.visibility</p:attrName>
                                        </p:attrNameLst>
                                      </p:cBhvr>
                                      <p:to>
                                        <p:strVal val="visible"/>
                                      </p:to>
                                    </p:set>
                                    <p:animEffect transition="in" filter="fade">
                                      <p:cBhvr>
                                        <p:cTn id="17" dur="1000"/>
                                        <p:tgtEl>
                                          <p:spTgt spid="11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3">
                                            <p:txEl>
                                              <p:pRg st="3" end="3"/>
                                            </p:txEl>
                                          </p:spTgt>
                                        </p:tgtEl>
                                        <p:attrNameLst>
                                          <p:attrName>style.visibility</p:attrName>
                                        </p:attrNameLst>
                                      </p:cBhvr>
                                      <p:to>
                                        <p:strVal val="visible"/>
                                      </p:to>
                                    </p:set>
                                    <p:animEffect transition="in" filter="fade">
                                      <p:cBhvr>
                                        <p:cTn id="22" dur="1000"/>
                                        <p:tgtEl>
                                          <p:spTgt spid="118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83">
                                            <p:txEl>
                                              <p:pRg st="4" end="4"/>
                                            </p:txEl>
                                          </p:spTgt>
                                        </p:tgtEl>
                                        <p:attrNameLst>
                                          <p:attrName>style.visibility</p:attrName>
                                        </p:attrNameLst>
                                      </p:cBhvr>
                                      <p:to>
                                        <p:strVal val="visible"/>
                                      </p:to>
                                    </p:set>
                                    <p:animEffect transition="in" filter="fade">
                                      <p:cBhvr>
                                        <p:cTn id="25" dur="1000"/>
                                        <p:tgtEl>
                                          <p:spTgt spid="11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38"/>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Imperative Apex simulado (I)</a:t>
            </a:r>
            <a:endParaRPr/>
          </a:p>
        </p:txBody>
      </p:sp>
      <p:sp>
        <p:nvSpPr>
          <p:cNvPr id="1190" name="Google Shape;1190;p138"/>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a:t>No </a:t>
            </a:r>
            <a:r>
              <a:rPr lang="en-US" dirty="0" err="1"/>
              <a:t>necesitas</a:t>
            </a:r>
            <a:r>
              <a:rPr lang="en-US" dirty="0"/>
              <a:t> </a:t>
            </a:r>
            <a:r>
              <a:rPr lang="en-US" dirty="0" err="1"/>
              <a:t>cambiar</a:t>
            </a:r>
            <a:r>
              <a:rPr lang="en-US" dirty="0"/>
              <a:t> </a:t>
            </a:r>
            <a:r>
              <a:rPr lang="en-US" dirty="0" err="1"/>
              <a:t>tu</a:t>
            </a:r>
            <a:r>
              <a:rPr lang="en-US" dirty="0"/>
              <a:t> LWC </a:t>
            </a:r>
            <a:r>
              <a:rPr lang="en-US" dirty="0" err="1"/>
              <a:t>código</a:t>
            </a:r>
            <a:r>
              <a:rPr lang="en-US" dirty="0"/>
              <a:t>!*</a:t>
            </a:r>
            <a:endParaRPr dirty="0"/>
          </a:p>
          <a:p>
            <a:pPr marL="457200" lvl="0" indent="-355600" algn="l" rtl="0">
              <a:spcBef>
                <a:spcPts val="1100"/>
              </a:spcBef>
              <a:spcAft>
                <a:spcPts val="0"/>
              </a:spcAft>
              <a:buSzPts val="2000"/>
              <a:buChar char="●"/>
            </a:pPr>
            <a:r>
              <a:rPr lang="en-US" dirty="0" err="1"/>
              <a:t>Supongamos</a:t>
            </a:r>
            <a:r>
              <a:rPr lang="en-US" dirty="0"/>
              <a:t> que </a:t>
            </a:r>
            <a:r>
              <a:rPr lang="en-US" dirty="0" err="1"/>
              <a:t>tienes</a:t>
            </a:r>
            <a:r>
              <a:rPr lang="en-US" dirty="0"/>
              <a:t> </a:t>
            </a:r>
            <a:r>
              <a:rPr lang="en-US" dirty="0" err="1"/>
              <a:t>esto</a:t>
            </a:r>
            <a:br>
              <a:rPr lang="en-US" dirty="0"/>
            </a:br>
            <a:r>
              <a:rPr lang="en-US" dirty="0">
                <a:latin typeface="Courier New"/>
                <a:ea typeface="Courier New"/>
                <a:cs typeface="Courier New"/>
                <a:sym typeface="Courier New"/>
              </a:rPr>
              <a:t>import shuffle from "@salesforce/apex/</a:t>
            </a:r>
            <a:r>
              <a:rPr lang="en-US" dirty="0" err="1">
                <a:latin typeface="Courier New"/>
                <a:ea typeface="Courier New"/>
                <a:cs typeface="Courier New"/>
                <a:sym typeface="Courier New"/>
              </a:rPr>
              <a:t>Shuffle.lwc</a:t>
            </a:r>
            <a:r>
              <a:rPr lang="en-US" dirty="0">
                <a:latin typeface="Courier New"/>
                <a:ea typeface="Courier New"/>
                <a:cs typeface="Courier New"/>
                <a:sym typeface="Courier New"/>
              </a:rPr>
              <a:t>";</a:t>
            </a:r>
            <a:endParaRPr dirty="0"/>
          </a:p>
          <a:p>
            <a:pPr marL="457200" lvl="0" indent="-355600" algn="l" rtl="0">
              <a:spcBef>
                <a:spcPts val="0"/>
              </a:spcBef>
              <a:spcAft>
                <a:spcPts val="0"/>
              </a:spcAft>
              <a:buSzPts val="2000"/>
              <a:buChar char="●"/>
            </a:pPr>
            <a:r>
              <a:rPr lang="en-US" dirty="0"/>
              <a:t>Para </a:t>
            </a:r>
            <a:r>
              <a:rPr lang="en-US" dirty="0" err="1"/>
              <a:t>llamar</a:t>
            </a:r>
            <a:r>
              <a:rPr lang="en-US" dirty="0"/>
              <a:t> </a:t>
            </a:r>
            <a:r>
              <a:rPr lang="en-US" dirty="0" err="1"/>
              <a:t>este</a:t>
            </a:r>
            <a:r>
              <a:rPr lang="en-US" dirty="0"/>
              <a:t> </a:t>
            </a:r>
            <a:r>
              <a:rPr lang="en-US" dirty="0" err="1"/>
              <a:t>método</a:t>
            </a:r>
            <a:br>
              <a:rPr lang="en-US" dirty="0"/>
            </a:br>
            <a:r>
              <a:rPr lang="en-US" dirty="0">
                <a:latin typeface="Courier New"/>
                <a:ea typeface="Courier New"/>
                <a:cs typeface="Courier New"/>
                <a:sym typeface="Courier New"/>
              </a:rPr>
              <a:t>global with sharing class Shuffle {</a:t>
            </a:r>
            <a:br>
              <a:rPr lang="en-US" dirty="0">
                <a:latin typeface="Courier New"/>
                <a:ea typeface="Courier New"/>
                <a:cs typeface="Courier New"/>
                <a:sym typeface="Courier New"/>
              </a:rPr>
            </a:br>
            <a:r>
              <a:rPr lang="en-US" dirty="0">
                <a:latin typeface="Courier New"/>
                <a:ea typeface="Courier New"/>
                <a:cs typeface="Courier New"/>
                <a:sym typeface="Courier New"/>
              </a:rPr>
              <a:t>	@</a:t>
            </a:r>
            <a:r>
              <a:rPr lang="en-US" dirty="0" err="1">
                <a:latin typeface="Courier New"/>
                <a:ea typeface="Courier New"/>
                <a:cs typeface="Courier New"/>
                <a:sym typeface="Courier New"/>
              </a:rPr>
              <a:t>AuraEnabled</a:t>
            </a:r>
            <a:br>
              <a:rPr lang="en-US" dirty="0">
                <a:latin typeface="Courier New"/>
                <a:ea typeface="Courier New"/>
                <a:cs typeface="Courier New"/>
                <a:sym typeface="Courier New"/>
              </a:rPr>
            </a:br>
            <a:r>
              <a:rPr lang="en-US" dirty="0">
                <a:latin typeface="Courier New"/>
                <a:ea typeface="Courier New"/>
                <a:cs typeface="Courier New"/>
                <a:sym typeface="Courier New"/>
              </a:rPr>
              <a:t>	public static void </a:t>
            </a:r>
            <a:r>
              <a:rPr lang="en-US" dirty="0" err="1">
                <a:latin typeface="Courier New"/>
                <a:ea typeface="Courier New"/>
                <a:cs typeface="Courier New"/>
                <a:sym typeface="Courier New"/>
              </a:rPr>
              <a:t>lwc</a:t>
            </a:r>
            <a:r>
              <a:rPr lang="en-US" dirty="0">
                <a:latin typeface="Courier New"/>
                <a:ea typeface="Courier New"/>
                <a:cs typeface="Courier New"/>
                <a:sym typeface="Courier New"/>
              </a:rPr>
              <a:t>() { … }</a:t>
            </a:r>
            <a:br>
              <a:rPr lang="en-US" dirty="0">
                <a:latin typeface="Courier New"/>
                <a:ea typeface="Courier New"/>
                <a:cs typeface="Courier New"/>
                <a:sym typeface="Courier New"/>
              </a:rPr>
            </a:br>
            <a:r>
              <a:rPr lang="en-US" dirty="0">
                <a:latin typeface="Courier New"/>
                <a:ea typeface="Courier New"/>
                <a:cs typeface="Courier New"/>
                <a:sym typeface="Courier New"/>
              </a:rPr>
              <a:t>}</a:t>
            </a:r>
            <a:endParaRPr dirty="0">
              <a:latin typeface="Courier New"/>
              <a:ea typeface="Courier New"/>
              <a:cs typeface="Courier New"/>
              <a:sym typeface="Courier New"/>
            </a:endParaRPr>
          </a:p>
          <a:p>
            <a:pPr marL="457200" lvl="0" indent="-355600" algn="l" rtl="0">
              <a:spcBef>
                <a:spcPts val="0"/>
              </a:spcBef>
              <a:spcAft>
                <a:spcPts val="0"/>
              </a:spcAft>
              <a:buSzPts val="2000"/>
              <a:buChar char="●"/>
            </a:pPr>
            <a:r>
              <a:rPr lang="en-US" dirty="0" err="1"/>
              <a:t>Debes</a:t>
            </a:r>
            <a:r>
              <a:rPr lang="en-US" dirty="0"/>
              <a:t> </a:t>
            </a:r>
            <a:r>
              <a:rPr lang="en-US" dirty="0" err="1"/>
              <a:t>crear</a:t>
            </a:r>
            <a:r>
              <a:rPr lang="en-US" dirty="0"/>
              <a:t> </a:t>
            </a:r>
            <a:r>
              <a:rPr lang="en-US" dirty="0" err="1"/>
              <a:t>este</a:t>
            </a:r>
            <a:r>
              <a:rPr lang="en-US" dirty="0"/>
              <a:t> LWC component: </a:t>
            </a:r>
            <a:r>
              <a:rPr lang="en-US" i="1" u="sng" dirty="0" err="1"/>
              <a:t>src</a:t>
            </a:r>
            <a:r>
              <a:rPr lang="en-US" i="1" u="sng" dirty="0"/>
              <a:t>/modules/@</a:t>
            </a:r>
            <a:r>
              <a:rPr lang="en-US" i="1" u="sng" dirty="0" err="1"/>
              <a:t>salesforceApex</a:t>
            </a:r>
            <a:r>
              <a:rPr lang="en-US" i="1" u="sng" dirty="0"/>
              <a:t>/</a:t>
            </a:r>
            <a:r>
              <a:rPr lang="en-US" i="1" u="sng" dirty="0" err="1"/>
              <a:t>shuffle.lwc</a:t>
            </a:r>
            <a:r>
              <a:rPr lang="en-US" i="1" u="sng" dirty="0"/>
              <a:t>/</a:t>
            </a:r>
            <a:r>
              <a:rPr lang="en-US" i="1" u="sng" dirty="0" err="1"/>
              <a:t>shuffle.lwc.js</a:t>
            </a:r>
            <a:endParaRPr i="1" u="sng" dirty="0"/>
          </a:p>
          <a:p>
            <a:pPr marL="0" lvl="0" indent="0" algn="l" rtl="0">
              <a:spcBef>
                <a:spcPts val="1100"/>
              </a:spcBef>
              <a:spcAft>
                <a:spcPts val="300"/>
              </a:spcAft>
              <a:buNone/>
            </a:pPr>
            <a:endParaRPr i="1" u="sng" dirty="0"/>
          </a:p>
        </p:txBody>
      </p:sp>
      <p:sp>
        <p:nvSpPr>
          <p:cNvPr id="1191" name="Google Shape;1191;p138"/>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192" name="Google Shape;1192;p138"/>
          <p:cNvSpPr txBox="1">
            <a:spLocks noGrp="1"/>
          </p:cNvSpPr>
          <p:nvPr>
            <p:ph type="body" idx="1"/>
          </p:nvPr>
        </p:nvSpPr>
        <p:spPr>
          <a:xfrm>
            <a:off x="571425" y="6191601"/>
            <a:ext cx="11046000" cy="565800"/>
          </a:xfrm>
          <a:prstGeom prst="rect">
            <a:avLst/>
          </a:prstGeom>
        </p:spPr>
        <p:txBody>
          <a:bodyPr spcFirstLastPara="1" wrap="square" lIns="0" tIns="0" rIns="0" bIns="0" anchor="t" anchorCtr="0">
            <a:noAutofit/>
          </a:bodyPr>
          <a:lstStyle/>
          <a:p>
            <a:pPr marL="0" lvl="0" indent="0" algn="l" rtl="0">
              <a:spcBef>
                <a:spcPts val="1100"/>
              </a:spcBef>
              <a:spcAft>
                <a:spcPts val="300"/>
              </a:spcAft>
              <a:buNone/>
            </a:pPr>
            <a:r>
              <a:rPr lang="en-US"/>
              <a:t>* Esto es casi cierto :-) Detalles más adelante...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pic>
        <p:nvPicPr>
          <p:cNvPr id="962" name="Google Shape;962;p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330359" y="1751664"/>
            <a:ext cx="1115568" cy="640080"/>
          </a:xfrm>
          <a:prstGeom prst="rect">
            <a:avLst/>
          </a:prstGeom>
          <a:noFill/>
          <a:ln>
            <a:noFill/>
          </a:ln>
        </p:spPr>
      </p:pic>
      <p:pic>
        <p:nvPicPr>
          <p:cNvPr id="963" name="Google Shape;963;p11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923987" y="4007853"/>
            <a:ext cx="1115277" cy="639913"/>
          </a:xfrm>
          <a:prstGeom prst="rect">
            <a:avLst/>
          </a:prstGeom>
          <a:noFill/>
          <a:ln>
            <a:noFill/>
          </a:ln>
        </p:spPr>
      </p:pic>
      <p:sp>
        <p:nvSpPr>
          <p:cNvPr id="964" name="Google Shape;964;p112"/>
          <p:cNvSpPr txBox="1"/>
          <p:nvPr/>
        </p:nvSpPr>
        <p:spPr>
          <a:xfrm>
            <a:off x="2841997" y="1763921"/>
            <a:ext cx="4249800" cy="703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4800" b="0">
                <a:solidFill>
                  <a:schemeClr val="lt1"/>
                </a:solidFill>
                <a:latin typeface="Salesforce Sans"/>
                <a:ea typeface="Salesforce Sans"/>
                <a:cs typeface="Salesforce Sans"/>
                <a:sym typeface="Salesforce Sans"/>
              </a:rPr>
              <a:t>Andrés Pérez</a:t>
            </a:r>
            <a:endParaRPr sz="1500"/>
          </a:p>
        </p:txBody>
      </p:sp>
      <p:pic>
        <p:nvPicPr>
          <p:cNvPr id="965" name="Google Shape;965;p112" descr="08 SFU_CRT_BDG_Sharing_Vsblty_Dsgnr_RGB.jpg"/>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330359" y="3255790"/>
            <a:ext cx="1115278" cy="639913"/>
          </a:xfrm>
          <a:prstGeom prst="rect">
            <a:avLst/>
          </a:prstGeom>
          <a:noFill/>
          <a:ln>
            <a:noFill/>
          </a:ln>
        </p:spPr>
      </p:pic>
      <p:pic>
        <p:nvPicPr>
          <p:cNvPr id="966" name="Google Shape;966;p112" descr="CERT_SFU_CRT_BDG_Data_Arch_Mgmt_Dsgnr_RGB.jpg"/>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528235" y="3255790"/>
            <a:ext cx="1115278" cy="639913"/>
          </a:xfrm>
          <a:prstGeom prst="rect">
            <a:avLst/>
          </a:prstGeom>
          <a:noFill/>
          <a:ln>
            <a:noFill/>
          </a:ln>
        </p:spPr>
      </p:pic>
      <p:pic>
        <p:nvPicPr>
          <p:cNvPr id="967" name="Google Shape;967;p11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9726111" y="2503727"/>
            <a:ext cx="1115279" cy="639914"/>
          </a:xfrm>
          <a:prstGeom prst="rect">
            <a:avLst/>
          </a:prstGeom>
          <a:noFill/>
          <a:ln>
            <a:noFill/>
          </a:ln>
        </p:spPr>
      </p:pic>
      <p:pic>
        <p:nvPicPr>
          <p:cNvPr id="968" name="Google Shape;968;p11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9726111" y="4007853"/>
            <a:ext cx="1115279" cy="639914"/>
          </a:xfrm>
          <a:prstGeom prst="rect">
            <a:avLst/>
          </a:prstGeom>
          <a:noFill/>
          <a:ln>
            <a:noFill/>
          </a:ln>
        </p:spPr>
      </p:pic>
      <p:pic>
        <p:nvPicPr>
          <p:cNvPr id="969" name="Google Shape;969;p11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330359" y="2503727"/>
            <a:ext cx="1115279" cy="639914"/>
          </a:xfrm>
          <a:prstGeom prst="rect">
            <a:avLst/>
          </a:prstGeom>
          <a:noFill/>
          <a:ln>
            <a:noFill/>
          </a:ln>
        </p:spPr>
      </p:pic>
      <p:pic>
        <p:nvPicPr>
          <p:cNvPr id="970" name="Google Shape;970;p11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8528235" y="1751664"/>
            <a:ext cx="1115279" cy="639914"/>
          </a:xfrm>
          <a:prstGeom prst="rect">
            <a:avLst/>
          </a:prstGeom>
          <a:noFill/>
          <a:ln>
            <a:noFill/>
          </a:ln>
        </p:spPr>
      </p:pic>
      <p:pic>
        <p:nvPicPr>
          <p:cNvPr id="971" name="Google Shape;971;p112"/>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9726111" y="1751664"/>
            <a:ext cx="1115279" cy="639914"/>
          </a:xfrm>
          <a:prstGeom prst="rect">
            <a:avLst/>
          </a:prstGeom>
          <a:noFill/>
          <a:ln>
            <a:noFill/>
          </a:ln>
        </p:spPr>
      </p:pic>
      <p:pic>
        <p:nvPicPr>
          <p:cNvPr id="972" name="Google Shape;972;p112"/>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0923987" y="2503727"/>
            <a:ext cx="1115279" cy="639914"/>
          </a:xfrm>
          <a:prstGeom prst="rect">
            <a:avLst/>
          </a:prstGeom>
          <a:noFill/>
          <a:ln>
            <a:noFill/>
          </a:ln>
        </p:spPr>
      </p:pic>
      <p:pic>
        <p:nvPicPr>
          <p:cNvPr id="973" name="Google Shape;973;p112"/>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923987" y="1751664"/>
            <a:ext cx="1115279" cy="639914"/>
          </a:xfrm>
          <a:prstGeom prst="rect">
            <a:avLst/>
          </a:prstGeom>
          <a:noFill/>
          <a:ln>
            <a:noFill/>
          </a:ln>
        </p:spPr>
      </p:pic>
      <p:sp>
        <p:nvSpPr>
          <p:cNvPr id="974" name="Google Shape;974;p112"/>
          <p:cNvSpPr/>
          <p:nvPr/>
        </p:nvSpPr>
        <p:spPr>
          <a:xfrm>
            <a:off x="2841998" y="2551575"/>
            <a:ext cx="4249800" cy="1262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Salesforce Sans"/>
                <a:ea typeface="Salesforce Sans"/>
                <a:cs typeface="Salesforce Sans"/>
                <a:sym typeface="Salesforce Sans"/>
              </a:rPr>
              <a:t>ELTOROIT</a:t>
            </a:r>
            <a:endParaRPr sz="1500"/>
          </a:p>
          <a:p>
            <a:pPr marL="0" marR="0" lvl="0" indent="0" algn="ctr" rtl="0">
              <a:spcBef>
                <a:spcPts val="0"/>
              </a:spcBef>
              <a:spcAft>
                <a:spcPts val="0"/>
              </a:spcAft>
              <a:buNone/>
            </a:pPr>
            <a:endParaRPr sz="800">
              <a:solidFill>
                <a:schemeClr val="lt1"/>
              </a:solidFill>
              <a:latin typeface="Salesforce Sans"/>
              <a:ea typeface="Salesforce Sans"/>
              <a:cs typeface="Salesforce Sans"/>
              <a:sym typeface="Salesforce Sans"/>
            </a:endParaRPr>
          </a:p>
          <a:p>
            <a:pPr marL="0" marR="0" lvl="0" indent="0" algn="ctr" rtl="0">
              <a:spcBef>
                <a:spcPts val="0"/>
              </a:spcBef>
              <a:spcAft>
                <a:spcPts val="0"/>
              </a:spcAft>
              <a:buNone/>
            </a:pPr>
            <a:endParaRPr sz="800">
              <a:solidFill>
                <a:schemeClr val="lt1"/>
              </a:solidFill>
              <a:latin typeface="Salesforce Sans"/>
              <a:ea typeface="Salesforce Sans"/>
              <a:cs typeface="Salesforce Sans"/>
              <a:sym typeface="Salesforce Sans"/>
            </a:endParaRPr>
          </a:p>
          <a:p>
            <a:pPr marL="0" marR="0" lvl="0" indent="0" algn="ctr" rtl="0">
              <a:spcBef>
                <a:spcPts val="0"/>
              </a:spcBef>
              <a:spcAft>
                <a:spcPts val="0"/>
              </a:spcAft>
              <a:buNone/>
            </a:pPr>
            <a:r>
              <a:rPr lang="en-US" sz="1900">
                <a:solidFill>
                  <a:schemeClr val="lt1"/>
                </a:solidFill>
                <a:latin typeface="Salesforce Sans"/>
                <a:ea typeface="Salesforce Sans"/>
                <a:cs typeface="Salesforce Sans"/>
                <a:sym typeface="Salesforce Sans"/>
              </a:rPr>
              <a:t>Senior Manager, Trailhead Academy Solution Architect Lead</a:t>
            </a:r>
            <a:endParaRPr sz="1500"/>
          </a:p>
        </p:txBody>
      </p:sp>
      <p:pic>
        <p:nvPicPr>
          <p:cNvPr id="975" name="Google Shape;975;p112"/>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9726111" y="3255790"/>
            <a:ext cx="1115278" cy="639913"/>
          </a:xfrm>
          <a:prstGeom prst="rect">
            <a:avLst/>
          </a:prstGeom>
          <a:noFill/>
          <a:ln>
            <a:noFill/>
          </a:ln>
        </p:spPr>
      </p:pic>
      <p:pic>
        <p:nvPicPr>
          <p:cNvPr id="976" name="Google Shape;976;p112"/>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10645000" y="5576452"/>
            <a:ext cx="1301951" cy="1203600"/>
          </a:xfrm>
          <a:prstGeom prst="rect">
            <a:avLst/>
          </a:prstGeom>
          <a:noFill/>
          <a:ln>
            <a:noFill/>
          </a:ln>
        </p:spPr>
      </p:pic>
      <p:pic>
        <p:nvPicPr>
          <p:cNvPr id="977" name="Google Shape;977;p112"/>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8528235" y="2503727"/>
            <a:ext cx="1115278" cy="639913"/>
          </a:xfrm>
          <a:prstGeom prst="rect">
            <a:avLst/>
          </a:prstGeom>
          <a:noFill/>
          <a:ln>
            <a:noFill/>
          </a:ln>
        </p:spPr>
      </p:pic>
      <p:pic>
        <p:nvPicPr>
          <p:cNvPr id="978" name="Google Shape;978;p112"/>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0923987" y="3255790"/>
            <a:ext cx="1115277" cy="639913"/>
          </a:xfrm>
          <a:prstGeom prst="rect">
            <a:avLst/>
          </a:prstGeom>
          <a:noFill/>
          <a:ln>
            <a:noFill/>
          </a:ln>
        </p:spPr>
      </p:pic>
      <p:pic>
        <p:nvPicPr>
          <p:cNvPr id="979" name="Google Shape;979;p112"/>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2994741" y="3954428"/>
            <a:ext cx="929282" cy="593271"/>
          </a:xfrm>
          <a:prstGeom prst="rect">
            <a:avLst/>
          </a:prstGeom>
          <a:noFill/>
          <a:ln>
            <a:noFill/>
          </a:ln>
        </p:spPr>
      </p:pic>
      <p:pic>
        <p:nvPicPr>
          <p:cNvPr id="980" name="Google Shape;980;p112"/>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7330359" y="4007853"/>
            <a:ext cx="1115277" cy="639913"/>
          </a:xfrm>
          <a:prstGeom prst="rect">
            <a:avLst/>
          </a:prstGeom>
          <a:noFill/>
          <a:ln>
            <a:noFill/>
          </a:ln>
        </p:spPr>
      </p:pic>
      <p:pic>
        <p:nvPicPr>
          <p:cNvPr id="981" name="Google Shape;981;p112"/>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4521888" y="3954428"/>
            <a:ext cx="1115171" cy="593270"/>
          </a:xfrm>
          <a:prstGeom prst="rect">
            <a:avLst/>
          </a:prstGeom>
          <a:noFill/>
          <a:ln>
            <a:noFill/>
          </a:ln>
        </p:spPr>
      </p:pic>
      <p:pic>
        <p:nvPicPr>
          <p:cNvPr id="982" name="Google Shape;982;p112"/>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8526219" y="4007522"/>
            <a:ext cx="1119309" cy="640245"/>
          </a:xfrm>
          <a:prstGeom prst="rect">
            <a:avLst/>
          </a:prstGeom>
          <a:noFill/>
          <a:ln>
            <a:noFill/>
          </a:ln>
        </p:spPr>
      </p:pic>
      <p:grpSp>
        <p:nvGrpSpPr>
          <p:cNvPr id="983" name="Google Shape;983;p112"/>
          <p:cNvGrpSpPr/>
          <p:nvPr/>
        </p:nvGrpSpPr>
        <p:grpSpPr>
          <a:xfrm>
            <a:off x="3735380" y="2616405"/>
            <a:ext cx="321605" cy="321605"/>
            <a:chOff x="462344" y="3752491"/>
            <a:chExt cx="3860800" cy="3860800"/>
          </a:xfrm>
        </p:grpSpPr>
        <p:sp>
          <p:nvSpPr>
            <p:cNvPr id="984" name="Google Shape;984;p112"/>
            <p:cNvSpPr/>
            <p:nvPr/>
          </p:nvSpPr>
          <p:spPr>
            <a:xfrm>
              <a:off x="728420" y="4007522"/>
              <a:ext cx="3454200" cy="3431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chemeClr val="lt1"/>
                </a:solidFill>
                <a:latin typeface="Salesforce Sans"/>
                <a:ea typeface="Salesforce Sans"/>
                <a:cs typeface="Salesforce Sans"/>
                <a:sym typeface="Salesforce Sans"/>
              </a:endParaRPr>
            </a:p>
          </p:txBody>
        </p:sp>
        <p:pic>
          <p:nvPicPr>
            <p:cNvPr id="985" name="Google Shape;985;p112"/>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462344" y="3752491"/>
              <a:ext cx="3860800" cy="3860800"/>
            </a:xfrm>
            <a:prstGeom prst="rect">
              <a:avLst/>
            </a:prstGeom>
            <a:noFill/>
            <a:ln>
              <a:noFill/>
            </a:ln>
          </p:spPr>
        </p:pic>
      </p:grpSp>
      <p:pic>
        <p:nvPicPr>
          <p:cNvPr id="986" name="Google Shape;986;p112"/>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5660043" y="3647814"/>
            <a:ext cx="1746630" cy="1206339"/>
          </a:xfrm>
          <a:prstGeom prst="rect">
            <a:avLst/>
          </a:prstGeom>
          <a:noFill/>
          <a:ln>
            <a:noFill/>
          </a:ln>
        </p:spPr>
      </p:pic>
      <p:pic>
        <p:nvPicPr>
          <p:cNvPr id="987" name="Google Shape;987;p112"/>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7929297" y="7067174"/>
            <a:ext cx="2312842" cy="1599427"/>
          </a:xfrm>
          <a:prstGeom prst="rect">
            <a:avLst/>
          </a:prstGeom>
          <a:noFill/>
          <a:ln>
            <a:noFill/>
          </a:ln>
        </p:spPr>
      </p:pic>
      <p:pic>
        <p:nvPicPr>
          <p:cNvPr id="988" name="Google Shape;988;p112" descr="A person standing in front of a building&#10;&#10;Description automatically generated"/>
          <p:cNvPicPr preferRelativeResize="0"/>
          <p:nvPr/>
        </p:nvPicPr>
        <p:blipFill rotWithShape="1">
          <a:blip r:embed="rId25">
            <a:alphaModFix/>
          </a:blip>
          <a:srcRect/>
          <a:stretch/>
        </p:blipFill>
        <p:spPr>
          <a:xfrm>
            <a:off x="10923555" y="362163"/>
            <a:ext cx="1115709" cy="121272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139"/>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Imperative Apex simulado (II)</a:t>
            </a:r>
            <a:endParaRPr/>
          </a:p>
        </p:txBody>
      </p:sp>
      <p:sp>
        <p:nvSpPr>
          <p:cNvPr id="1198" name="Google Shape;1198;p139"/>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i="1" u="sng"/>
              <a:t>src/modules/@salesforceApex/shuffle.lwc/shuffle.lwc.js</a:t>
            </a:r>
            <a:endParaRPr i="1" u="sng"/>
          </a:p>
          <a:p>
            <a:pPr marL="0" lvl="0" indent="0" algn="l" rtl="0">
              <a:spcBef>
                <a:spcPts val="1100"/>
              </a:spcBef>
              <a:spcAft>
                <a:spcPts val="0"/>
              </a:spcAft>
              <a:buNone/>
            </a:pPr>
            <a:r>
              <a:rPr lang="en-US">
                <a:latin typeface="Courier New"/>
                <a:ea typeface="Courier New"/>
                <a:cs typeface="Courier New"/>
                <a:sym typeface="Courier New"/>
              </a:rPr>
              <a:t>export default async </a:t>
            </a:r>
            <a:r>
              <a:rPr lang="en-US" b="1">
                <a:latin typeface="Courier New"/>
                <a:ea typeface="Courier New"/>
                <a:cs typeface="Courier New"/>
                <a:sym typeface="Courier New"/>
              </a:rPr>
              <a:t>function</a:t>
            </a:r>
            <a:r>
              <a:rPr lang="en-US">
                <a:latin typeface="Courier New"/>
                <a:ea typeface="Courier New"/>
                <a:cs typeface="Courier New"/>
                <a:sym typeface="Courier New"/>
              </a:rPr>
              <a:t> Shuffle_LWC(params) {</a:t>
            </a:r>
            <a:br>
              <a:rPr lang="en-US">
                <a:latin typeface="Courier New"/>
                <a:ea typeface="Courier New"/>
                <a:cs typeface="Courier New"/>
                <a:sym typeface="Courier New"/>
              </a:rPr>
            </a:br>
            <a:r>
              <a:rPr lang="en-US">
                <a:latin typeface="Courier New"/>
                <a:ea typeface="Courier New"/>
                <a:cs typeface="Courier New"/>
                <a:sym typeface="Courier New"/>
              </a:rPr>
              <a:t>	const getData = async (output) =&gt; { /*Get the data*/ }</a:t>
            </a:r>
            <a:endParaRPr>
              <a:latin typeface="Courier New"/>
              <a:ea typeface="Courier New"/>
              <a:cs typeface="Courier New"/>
              <a:sym typeface="Courier New"/>
            </a:endParaRPr>
          </a:p>
          <a:p>
            <a:pPr marL="0" lvl="0" indent="0" algn="l" rtl="0">
              <a:spcBef>
                <a:spcPts val="1100"/>
              </a:spcBef>
              <a:spcAft>
                <a:spcPts val="0"/>
              </a:spcAft>
              <a:buNone/>
            </a:pPr>
            <a:r>
              <a:rPr lang="en-US">
                <a:latin typeface="Courier New"/>
                <a:ea typeface="Courier New"/>
                <a:cs typeface="Courier New"/>
                <a:sym typeface="Courier New"/>
              </a:rPr>
              <a:t>	let output = {};</a:t>
            </a:r>
            <a:br>
              <a:rPr lang="en-US">
                <a:latin typeface="Courier New"/>
                <a:ea typeface="Courier New"/>
                <a:cs typeface="Courier New"/>
                <a:sym typeface="Courier New"/>
              </a:rPr>
            </a:br>
            <a:r>
              <a:rPr lang="en-US">
                <a:latin typeface="Courier New"/>
                <a:ea typeface="Courier New"/>
                <a:cs typeface="Courier New"/>
                <a:sym typeface="Courier New"/>
              </a:rPr>
              <a:t>	await getData(output);</a:t>
            </a:r>
            <a:br>
              <a:rPr lang="en-US">
                <a:latin typeface="Courier New"/>
                <a:ea typeface="Courier New"/>
                <a:cs typeface="Courier New"/>
                <a:sym typeface="Courier New"/>
              </a:rPr>
            </a:br>
            <a:r>
              <a:rPr lang="en-US">
                <a:latin typeface="Courier New"/>
                <a:ea typeface="Courier New"/>
                <a:cs typeface="Courier New"/>
                <a:sym typeface="Courier New"/>
              </a:rPr>
              <a:t>	return output;</a:t>
            </a:r>
            <a:br>
              <a:rPr lang="en-US">
                <a:latin typeface="Courier New"/>
                <a:ea typeface="Courier New"/>
                <a:cs typeface="Courier New"/>
                <a:sym typeface="Courier New"/>
              </a:rPr>
            </a:br>
            <a:r>
              <a:rPr lang="en-US">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spcBef>
                <a:spcPts val="1100"/>
              </a:spcBef>
              <a:spcAft>
                <a:spcPts val="0"/>
              </a:spcAft>
              <a:buNone/>
            </a:pPr>
            <a:endParaRPr>
              <a:latin typeface="Courier New"/>
              <a:ea typeface="Courier New"/>
              <a:cs typeface="Courier New"/>
              <a:sym typeface="Courier New"/>
            </a:endParaRPr>
          </a:p>
          <a:p>
            <a:pPr marL="0" lvl="0" indent="0" algn="l" rtl="0">
              <a:spcBef>
                <a:spcPts val="1100"/>
              </a:spcBef>
              <a:spcAft>
                <a:spcPts val="300"/>
              </a:spcAft>
              <a:buNone/>
            </a:pPr>
            <a:endParaRPr/>
          </a:p>
        </p:txBody>
      </p:sp>
      <p:sp>
        <p:nvSpPr>
          <p:cNvPr id="1199" name="Google Shape;1199;p139"/>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200" name="Google Shape;1200;p139"/>
          <p:cNvSpPr txBox="1">
            <a:spLocks noGrp="1"/>
          </p:cNvSpPr>
          <p:nvPr>
            <p:ph type="body" idx="1"/>
          </p:nvPr>
        </p:nvSpPr>
        <p:spPr>
          <a:xfrm>
            <a:off x="571425" y="6191601"/>
            <a:ext cx="11046000" cy="565800"/>
          </a:xfrm>
          <a:prstGeom prst="rect">
            <a:avLst/>
          </a:prstGeom>
        </p:spPr>
        <p:txBody>
          <a:bodyPr spcFirstLastPara="1" wrap="square" lIns="0" tIns="0" rIns="0" bIns="0" anchor="t" anchorCtr="0">
            <a:noAutofit/>
          </a:bodyPr>
          <a:lstStyle/>
          <a:p>
            <a:pPr marL="0" lvl="0" indent="0" algn="l" rtl="0">
              <a:spcBef>
                <a:spcPts val="1100"/>
              </a:spcBef>
              <a:spcAft>
                <a:spcPts val="300"/>
              </a:spcAft>
              <a:buNone/>
            </a:pPr>
            <a:r>
              <a:rPr lang="en-US">
                <a:latin typeface="Courier New"/>
                <a:ea typeface="Courier New"/>
                <a:cs typeface="Courier New"/>
                <a:sym typeface="Courier New"/>
              </a:rPr>
              <a:t>getData()</a:t>
            </a:r>
            <a:r>
              <a:rPr lang="en-US"/>
              <a:t> se conecta con el servidor y trae datos.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40"/>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Apex simulado + @wire (I)</a:t>
            </a:r>
            <a:endParaRPr/>
          </a:p>
        </p:txBody>
      </p:sp>
      <p:sp>
        <p:nvSpPr>
          <p:cNvPr id="1206" name="Google Shape;1206;p140"/>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a:t>No </a:t>
            </a:r>
            <a:r>
              <a:rPr lang="en-US" dirty="0" err="1"/>
              <a:t>necesitas</a:t>
            </a:r>
            <a:r>
              <a:rPr lang="en-US" dirty="0"/>
              <a:t> </a:t>
            </a:r>
            <a:r>
              <a:rPr lang="en-US" dirty="0" err="1"/>
              <a:t>cambiar</a:t>
            </a:r>
            <a:r>
              <a:rPr lang="en-US" dirty="0"/>
              <a:t> </a:t>
            </a:r>
            <a:r>
              <a:rPr lang="en-US" dirty="0" err="1"/>
              <a:t>tu</a:t>
            </a:r>
            <a:r>
              <a:rPr lang="en-US" dirty="0"/>
              <a:t> LWC </a:t>
            </a:r>
            <a:r>
              <a:rPr lang="en-US" dirty="0" err="1"/>
              <a:t>código</a:t>
            </a:r>
            <a:r>
              <a:rPr lang="en-US" dirty="0"/>
              <a:t>!*</a:t>
            </a:r>
            <a:endParaRPr dirty="0"/>
          </a:p>
          <a:p>
            <a:pPr marL="457200" lvl="0" indent="-355600" algn="l" rtl="0">
              <a:spcBef>
                <a:spcPts val="1100"/>
              </a:spcBef>
              <a:spcAft>
                <a:spcPts val="0"/>
              </a:spcAft>
              <a:buSzPts val="2000"/>
              <a:buChar char="●"/>
            </a:pPr>
            <a:r>
              <a:rPr lang="en-US" dirty="0" err="1"/>
              <a:t>Supongamos</a:t>
            </a:r>
            <a:r>
              <a:rPr lang="en-US" dirty="0"/>
              <a:t> que </a:t>
            </a:r>
            <a:r>
              <a:rPr lang="en-US" dirty="0" err="1"/>
              <a:t>tienes</a:t>
            </a:r>
            <a:r>
              <a:rPr lang="en-US" dirty="0"/>
              <a:t> </a:t>
            </a:r>
            <a:r>
              <a:rPr lang="en-US" dirty="0" err="1"/>
              <a:t>esto</a:t>
            </a:r>
            <a:br>
              <a:rPr lang="en-US" dirty="0"/>
            </a:br>
            <a:r>
              <a:rPr lang="en-US" dirty="0">
                <a:latin typeface="Courier New"/>
                <a:ea typeface="Courier New"/>
                <a:cs typeface="Courier New"/>
                <a:sym typeface="Courier New"/>
              </a:rPr>
              <a:t>import </a:t>
            </a:r>
            <a:r>
              <a:rPr lang="en-US" dirty="0" err="1">
                <a:latin typeface="Courier New"/>
                <a:ea typeface="Courier New"/>
                <a:cs typeface="Courier New"/>
                <a:sym typeface="Courier New"/>
              </a:rPr>
              <a:t>getFunnyName</a:t>
            </a:r>
            <a:r>
              <a:rPr lang="en-US" dirty="0">
                <a:latin typeface="Courier New"/>
                <a:ea typeface="Courier New"/>
                <a:cs typeface="Courier New"/>
                <a:sym typeface="Courier New"/>
              </a:rPr>
              <a:t> from '@salesforce/apex/</a:t>
            </a:r>
            <a:r>
              <a:rPr lang="en-US" dirty="0" err="1">
                <a:latin typeface="Courier New"/>
                <a:ea typeface="Courier New"/>
                <a:cs typeface="Courier New"/>
                <a:sym typeface="Courier New"/>
              </a:rPr>
              <a:t>GetFunnyName.lwc</a:t>
            </a:r>
            <a:r>
              <a:rPr lang="en-US" dirty="0">
                <a:latin typeface="Courier New"/>
                <a:ea typeface="Courier New"/>
                <a:cs typeface="Courier New"/>
                <a:sym typeface="Courier New"/>
              </a:rPr>
              <a:t>';</a:t>
            </a:r>
            <a:endParaRPr dirty="0"/>
          </a:p>
          <a:p>
            <a:pPr marL="457200" lvl="0" indent="-355600" algn="l" rtl="0">
              <a:spcBef>
                <a:spcPts val="0"/>
              </a:spcBef>
              <a:spcAft>
                <a:spcPts val="0"/>
              </a:spcAft>
              <a:buSzPts val="2000"/>
              <a:buChar char="●"/>
            </a:pPr>
            <a:r>
              <a:rPr lang="en-US" dirty="0"/>
              <a:t>Para </a:t>
            </a:r>
            <a:r>
              <a:rPr lang="en-US" dirty="0" err="1"/>
              <a:t>llamar</a:t>
            </a:r>
            <a:r>
              <a:rPr lang="en-US" dirty="0"/>
              <a:t> </a:t>
            </a:r>
            <a:r>
              <a:rPr lang="en-US" dirty="0" err="1"/>
              <a:t>este</a:t>
            </a:r>
            <a:r>
              <a:rPr lang="en-US" dirty="0"/>
              <a:t> </a:t>
            </a:r>
            <a:r>
              <a:rPr lang="en-US" dirty="0" err="1"/>
              <a:t>método</a:t>
            </a:r>
            <a:br>
              <a:rPr lang="en-US" dirty="0"/>
            </a:br>
            <a:r>
              <a:rPr lang="en-US" dirty="0">
                <a:latin typeface="Courier New"/>
                <a:ea typeface="Courier New"/>
                <a:cs typeface="Courier New"/>
                <a:sym typeface="Courier New"/>
              </a:rPr>
              <a:t>global with sharing class </a:t>
            </a:r>
            <a:r>
              <a:rPr lang="en-US" dirty="0" err="1">
                <a:latin typeface="Courier New"/>
                <a:ea typeface="Courier New"/>
                <a:cs typeface="Courier New"/>
                <a:sym typeface="Courier New"/>
              </a:rPr>
              <a:t>GetFunnyName</a:t>
            </a:r>
            <a:r>
              <a:rPr lang="en-US" dirty="0">
                <a:latin typeface="Courier New"/>
                <a:ea typeface="Courier New"/>
                <a:cs typeface="Courier New"/>
                <a:sym typeface="Courier New"/>
              </a:rPr>
              <a:t> {</a:t>
            </a:r>
            <a:br>
              <a:rPr lang="en-US" dirty="0">
                <a:latin typeface="Courier New"/>
                <a:ea typeface="Courier New"/>
                <a:cs typeface="Courier New"/>
                <a:sym typeface="Courier New"/>
              </a:rPr>
            </a:br>
            <a:r>
              <a:rPr lang="en-US" dirty="0">
                <a:latin typeface="Courier New"/>
                <a:ea typeface="Courier New"/>
                <a:cs typeface="Courier New"/>
                <a:sym typeface="Courier New"/>
              </a:rPr>
              <a:t>	@</a:t>
            </a:r>
            <a:r>
              <a:rPr lang="en-US" dirty="0" err="1">
                <a:latin typeface="Courier New"/>
                <a:ea typeface="Courier New"/>
                <a:cs typeface="Courier New"/>
                <a:sym typeface="Courier New"/>
              </a:rPr>
              <a:t>AuraEnabled</a:t>
            </a:r>
            <a:r>
              <a:rPr lang="en-US" dirty="0">
                <a:latin typeface="Courier New"/>
                <a:ea typeface="Courier New"/>
                <a:cs typeface="Courier New"/>
                <a:sym typeface="Courier New"/>
              </a:rPr>
              <a:t>(cacheable=true)</a:t>
            </a:r>
            <a:br>
              <a:rPr lang="en-US" dirty="0">
                <a:latin typeface="Courier New"/>
                <a:ea typeface="Courier New"/>
                <a:cs typeface="Courier New"/>
                <a:sym typeface="Courier New"/>
              </a:rPr>
            </a:br>
            <a:r>
              <a:rPr lang="en-US" dirty="0">
                <a:latin typeface="Courier New"/>
                <a:ea typeface="Courier New"/>
                <a:cs typeface="Courier New"/>
                <a:sym typeface="Courier New"/>
              </a:rPr>
              <a:t>	public static </a:t>
            </a:r>
            <a:r>
              <a:rPr lang="en-US" dirty="0" err="1">
                <a:latin typeface="Courier New"/>
                <a:ea typeface="Courier New"/>
                <a:cs typeface="Courier New"/>
                <a:sym typeface="Courier New"/>
              </a:rPr>
              <a:t>FunnyName</a:t>
            </a:r>
            <a:r>
              <a:rPr lang="en-US" dirty="0">
                <a:latin typeface="Courier New"/>
                <a:ea typeface="Courier New"/>
                <a:cs typeface="Courier New"/>
                <a:sym typeface="Courier New"/>
              </a:rPr>
              <a:t>__c </a:t>
            </a:r>
            <a:r>
              <a:rPr lang="en-US" dirty="0" err="1">
                <a:latin typeface="Courier New"/>
                <a:ea typeface="Courier New"/>
                <a:cs typeface="Courier New"/>
                <a:sym typeface="Courier New"/>
              </a:rPr>
              <a:t>lwc</a:t>
            </a:r>
            <a:r>
              <a:rPr lang="en-US" dirty="0">
                <a:latin typeface="Courier New"/>
                <a:ea typeface="Courier New"/>
                <a:cs typeface="Courier New"/>
                <a:sym typeface="Courier New"/>
              </a:rPr>
              <a:t>(Id </a:t>
            </a:r>
            <a:r>
              <a:rPr lang="en-US" dirty="0" err="1">
                <a:latin typeface="Courier New"/>
                <a:ea typeface="Courier New"/>
                <a:cs typeface="Courier New"/>
                <a:sym typeface="Courier New"/>
              </a:rPr>
              <a:t>recordId</a:t>
            </a:r>
            <a:r>
              <a:rPr lang="en-US" dirty="0">
                <a:latin typeface="Courier New"/>
                <a:ea typeface="Courier New"/>
                <a:cs typeface="Courier New"/>
                <a:sym typeface="Courier New"/>
              </a:rPr>
              <a:t>) { … }</a:t>
            </a:r>
            <a:br>
              <a:rPr lang="en-US" dirty="0">
                <a:latin typeface="Courier New"/>
                <a:ea typeface="Courier New"/>
                <a:cs typeface="Courier New"/>
                <a:sym typeface="Courier New"/>
              </a:rPr>
            </a:br>
            <a:r>
              <a:rPr lang="en-US" dirty="0">
                <a:latin typeface="Courier New"/>
                <a:ea typeface="Courier New"/>
                <a:cs typeface="Courier New"/>
                <a:sym typeface="Courier New"/>
              </a:rPr>
              <a:t>}</a:t>
            </a:r>
            <a:endParaRPr dirty="0">
              <a:latin typeface="Courier New"/>
              <a:ea typeface="Courier New"/>
              <a:cs typeface="Courier New"/>
              <a:sym typeface="Courier New"/>
            </a:endParaRPr>
          </a:p>
          <a:p>
            <a:pPr marL="457200" lvl="0" indent="-355600" algn="l" rtl="0">
              <a:spcBef>
                <a:spcPts val="0"/>
              </a:spcBef>
              <a:spcAft>
                <a:spcPts val="0"/>
              </a:spcAft>
              <a:buSzPts val="2000"/>
              <a:buChar char="●"/>
            </a:pPr>
            <a:r>
              <a:rPr lang="en-US" dirty="0" err="1"/>
              <a:t>Debes</a:t>
            </a:r>
            <a:r>
              <a:rPr lang="en-US" dirty="0"/>
              <a:t> </a:t>
            </a:r>
            <a:r>
              <a:rPr lang="en-US" dirty="0" err="1"/>
              <a:t>crear</a:t>
            </a:r>
            <a:r>
              <a:rPr lang="en-US" dirty="0"/>
              <a:t> </a:t>
            </a:r>
            <a:r>
              <a:rPr lang="en-US" dirty="0" err="1"/>
              <a:t>este</a:t>
            </a:r>
            <a:r>
              <a:rPr lang="en-US" dirty="0"/>
              <a:t> LWC component: </a:t>
            </a:r>
            <a:r>
              <a:rPr lang="en-US" i="1" u="sng" dirty="0" err="1"/>
              <a:t>src</a:t>
            </a:r>
            <a:r>
              <a:rPr lang="en-US" i="1" u="sng" dirty="0"/>
              <a:t>/modules/@</a:t>
            </a:r>
            <a:r>
              <a:rPr lang="en-US" i="1" u="sng" dirty="0" err="1"/>
              <a:t>salesforceApex</a:t>
            </a:r>
            <a:r>
              <a:rPr lang="en-US" i="1" u="sng" dirty="0"/>
              <a:t>/</a:t>
            </a:r>
            <a:r>
              <a:rPr lang="en-US" i="1" u="sng" dirty="0" err="1"/>
              <a:t>getFunnyName.lwc</a:t>
            </a:r>
            <a:r>
              <a:rPr lang="en-US" i="1" u="sng" dirty="0"/>
              <a:t>/</a:t>
            </a:r>
            <a:r>
              <a:rPr lang="en-US" i="1" u="sng" dirty="0" err="1"/>
              <a:t>getFunnyName.lwc.js</a:t>
            </a:r>
            <a:endParaRPr i="1" u="sng" dirty="0"/>
          </a:p>
        </p:txBody>
      </p:sp>
      <p:sp>
        <p:nvSpPr>
          <p:cNvPr id="1207" name="Google Shape;1207;p140"/>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208" name="Google Shape;1208;p140"/>
          <p:cNvSpPr txBox="1">
            <a:spLocks noGrp="1"/>
          </p:cNvSpPr>
          <p:nvPr>
            <p:ph type="body" idx="1"/>
          </p:nvPr>
        </p:nvSpPr>
        <p:spPr>
          <a:xfrm>
            <a:off x="571425" y="6191601"/>
            <a:ext cx="11046000" cy="565800"/>
          </a:xfrm>
          <a:prstGeom prst="rect">
            <a:avLst/>
          </a:prstGeom>
        </p:spPr>
        <p:txBody>
          <a:bodyPr spcFirstLastPara="1" wrap="square" lIns="0" tIns="0" rIns="0" bIns="0" anchor="t" anchorCtr="0">
            <a:noAutofit/>
          </a:bodyPr>
          <a:lstStyle/>
          <a:p>
            <a:pPr marL="0" lvl="0" indent="0" algn="l" rtl="0">
              <a:spcBef>
                <a:spcPts val="1100"/>
              </a:spcBef>
              <a:spcAft>
                <a:spcPts val="300"/>
              </a:spcAft>
              <a:buNone/>
            </a:pPr>
            <a:r>
              <a:rPr lang="en-US"/>
              <a:t>* Esto es casi cierto :-) Detalles más adelante...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41"/>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Apex simulado + @wire (II)</a:t>
            </a:r>
            <a:endParaRPr/>
          </a:p>
        </p:txBody>
      </p:sp>
      <p:sp>
        <p:nvSpPr>
          <p:cNvPr id="1214" name="Google Shape;1214;p141"/>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i="1" u="sng"/>
              <a:t>src/modules/@salesforceApex/getFunnyName.lwc/getFunnyName.lwc.js</a:t>
            </a:r>
            <a:endParaRPr/>
          </a:p>
          <a:p>
            <a:pPr marL="0" lvl="0" indent="0" algn="l" rtl="0">
              <a:spcBef>
                <a:spcPts val="1100"/>
              </a:spcBef>
              <a:spcAft>
                <a:spcPts val="0"/>
              </a:spcAft>
              <a:buNone/>
            </a:pPr>
            <a:r>
              <a:rPr lang="en-US">
                <a:latin typeface="Courier New"/>
                <a:ea typeface="Courier New"/>
                <a:cs typeface="Courier New"/>
                <a:sym typeface="Courier New"/>
              </a:rPr>
              <a:t>export default </a:t>
            </a:r>
            <a:r>
              <a:rPr lang="en-US" b="1">
                <a:latin typeface="Courier New"/>
                <a:ea typeface="Courier New"/>
                <a:cs typeface="Courier New"/>
                <a:sym typeface="Courier New"/>
              </a:rPr>
              <a:t>class</a:t>
            </a:r>
            <a:r>
              <a:rPr lang="en-US">
                <a:latin typeface="Courier New"/>
                <a:ea typeface="Courier New"/>
                <a:cs typeface="Courier New"/>
                <a:sym typeface="Courier New"/>
              </a:rPr>
              <a:t> GetFunnyName_LWC {</a:t>
            </a:r>
            <a:br>
              <a:rPr lang="en-US">
                <a:latin typeface="Courier New"/>
                <a:ea typeface="Courier New"/>
                <a:cs typeface="Courier New"/>
                <a:sym typeface="Courier New"/>
              </a:rPr>
            </a:br>
            <a:r>
              <a:rPr lang="en-US">
                <a:latin typeface="Courier New"/>
                <a:ea typeface="Courier New"/>
                <a:cs typeface="Courier New"/>
                <a:sym typeface="Courier New"/>
              </a:rPr>
              <a:t>	config;</a:t>
            </a:r>
            <a:br>
              <a:rPr lang="en-US">
                <a:latin typeface="Courier New"/>
                <a:ea typeface="Courier New"/>
                <a:cs typeface="Courier New"/>
                <a:sym typeface="Courier New"/>
              </a:rPr>
            </a:br>
            <a:r>
              <a:rPr lang="en-US">
                <a:latin typeface="Courier New"/>
                <a:ea typeface="Courier New"/>
                <a:cs typeface="Courier New"/>
                <a:sym typeface="Courier New"/>
              </a:rPr>
              <a:t>	dataCallback = {};</a:t>
            </a:r>
            <a:br>
              <a:rPr lang="en-US">
                <a:latin typeface="Courier New"/>
                <a:ea typeface="Courier New"/>
                <a:cs typeface="Courier New"/>
                <a:sym typeface="Courier New"/>
              </a:rPr>
            </a:br>
            <a:r>
              <a:rPr lang="en-US">
                <a:latin typeface="Courier New"/>
                <a:ea typeface="Courier New"/>
                <a:cs typeface="Courier New"/>
                <a:sym typeface="Courier New"/>
              </a:rPr>
              <a:t>	connected = false;</a:t>
            </a:r>
            <a:br>
              <a:rPr lang="en-US">
                <a:latin typeface="Courier New"/>
                <a:ea typeface="Courier New"/>
                <a:cs typeface="Courier New"/>
                <a:sym typeface="Courier New"/>
              </a:rPr>
            </a:br>
            <a:br>
              <a:rPr lang="en-US">
                <a:latin typeface="Courier New"/>
                <a:ea typeface="Courier New"/>
                <a:cs typeface="Courier New"/>
                <a:sym typeface="Courier New"/>
              </a:rPr>
            </a:br>
            <a:r>
              <a:rPr lang="en-US">
                <a:latin typeface="Courier New"/>
                <a:ea typeface="Courier New"/>
                <a:cs typeface="Courier New"/>
                <a:sym typeface="Courier New"/>
              </a:rPr>
              <a:t>	constructor(dataCallback) { this.dataCallback = dataCallback; }</a:t>
            </a:r>
            <a:br>
              <a:rPr lang="en-US">
                <a:latin typeface="Courier New"/>
                <a:ea typeface="Courier New"/>
                <a:cs typeface="Courier New"/>
                <a:sym typeface="Courier New"/>
              </a:rPr>
            </a:br>
            <a:r>
              <a:rPr lang="en-US">
                <a:latin typeface="Courier New"/>
                <a:ea typeface="Courier New"/>
                <a:cs typeface="Courier New"/>
                <a:sym typeface="Courier New"/>
              </a:rPr>
              <a:t>	connect() { this.connected = true; this.returnData(this.config); }</a:t>
            </a:r>
            <a:br>
              <a:rPr lang="en-US">
                <a:latin typeface="Courier New"/>
                <a:ea typeface="Courier New"/>
                <a:cs typeface="Courier New"/>
                <a:sym typeface="Courier New"/>
              </a:rPr>
            </a:br>
            <a:r>
              <a:rPr lang="en-US">
                <a:latin typeface="Courier New"/>
                <a:ea typeface="Courier New"/>
                <a:cs typeface="Courier New"/>
                <a:sym typeface="Courier New"/>
              </a:rPr>
              <a:t>	disconnect() { this.connected = false; }</a:t>
            </a:r>
            <a:br>
              <a:rPr lang="en-US">
                <a:latin typeface="Courier New"/>
                <a:ea typeface="Courier New"/>
                <a:cs typeface="Courier New"/>
                <a:sym typeface="Courier New"/>
              </a:rPr>
            </a:br>
            <a:r>
              <a:rPr lang="en-US">
                <a:latin typeface="Courier New"/>
                <a:ea typeface="Courier New"/>
                <a:cs typeface="Courier New"/>
                <a:sym typeface="Courier New"/>
              </a:rPr>
              <a:t>	update(config) { this.config = config; this.returnData(this.config);}</a:t>
            </a:r>
            <a:br>
              <a:rPr lang="en-US">
                <a:latin typeface="Courier New"/>
                <a:ea typeface="Courier New"/>
                <a:cs typeface="Courier New"/>
                <a:sym typeface="Courier New"/>
              </a:rPr>
            </a:br>
            <a:r>
              <a:rPr lang="en-US">
                <a:latin typeface="Courier New"/>
                <a:ea typeface="Courier New"/>
                <a:cs typeface="Courier New"/>
                <a:sym typeface="Courier New"/>
              </a:rPr>
              <a:t>	async returnData() { this.dataCallback(await this.getData(output)); }</a:t>
            </a:r>
            <a:br>
              <a:rPr lang="en-US">
                <a:latin typeface="Courier New"/>
                <a:ea typeface="Courier New"/>
                <a:cs typeface="Courier New"/>
                <a:sym typeface="Courier New"/>
              </a:rPr>
            </a:br>
            <a:r>
              <a:rPr lang="en-US">
                <a:latin typeface="Courier New"/>
                <a:ea typeface="Courier New"/>
                <a:cs typeface="Courier New"/>
                <a:sym typeface="Courier New"/>
              </a:rPr>
              <a:t>	async getData(output) { /*Get the data*/ }</a:t>
            </a:r>
            <a:br>
              <a:rPr lang="en-US">
                <a:latin typeface="Courier New"/>
                <a:ea typeface="Courier New"/>
                <a:cs typeface="Courier New"/>
                <a:sym typeface="Courier New"/>
              </a:rPr>
            </a:br>
            <a:r>
              <a:rPr lang="en-US">
                <a:latin typeface="Courier New"/>
                <a:ea typeface="Courier New"/>
                <a:cs typeface="Courier New"/>
                <a:sym typeface="Courier New"/>
              </a:rPr>
              <a:t>}</a:t>
            </a:r>
            <a:endParaRPr>
              <a:latin typeface="Courier New"/>
              <a:ea typeface="Courier New"/>
              <a:cs typeface="Courier New"/>
              <a:sym typeface="Courier New"/>
            </a:endParaRPr>
          </a:p>
          <a:p>
            <a:pPr marL="0" lvl="0" indent="0" algn="l" rtl="0">
              <a:spcBef>
                <a:spcPts val="1100"/>
              </a:spcBef>
              <a:spcAft>
                <a:spcPts val="300"/>
              </a:spcAft>
              <a:buNone/>
            </a:pPr>
            <a:endParaRPr/>
          </a:p>
        </p:txBody>
      </p:sp>
      <p:sp>
        <p:nvSpPr>
          <p:cNvPr id="1215" name="Google Shape;1215;p141"/>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216" name="Google Shape;1216;p141"/>
          <p:cNvSpPr txBox="1">
            <a:spLocks noGrp="1"/>
          </p:cNvSpPr>
          <p:nvPr>
            <p:ph type="body" idx="1"/>
          </p:nvPr>
        </p:nvSpPr>
        <p:spPr>
          <a:xfrm>
            <a:off x="2229633" y="6191601"/>
            <a:ext cx="9387792" cy="565800"/>
          </a:xfrm>
          <a:prstGeom prst="rect">
            <a:avLst/>
          </a:prstGeom>
        </p:spPr>
        <p:txBody>
          <a:bodyPr spcFirstLastPara="1" wrap="square" lIns="0" tIns="0" rIns="0" bIns="0" anchor="t" anchorCtr="0">
            <a:noAutofit/>
          </a:bodyPr>
          <a:lstStyle/>
          <a:p>
            <a:pPr marL="0" lvl="0" indent="0" algn="l" rtl="0">
              <a:spcBef>
                <a:spcPts val="1100"/>
              </a:spcBef>
              <a:spcAft>
                <a:spcPts val="300"/>
              </a:spcAft>
              <a:buNone/>
            </a:pPr>
            <a:r>
              <a:rPr lang="en-US" b="1" dirty="0" err="1">
                <a:latin typeface="Courier New"/>
                <a:ea typeface="Courier New"/>
                <a:cs typeface="Courier New"/>
                <a:sym typeface="Courier New"/>
              </a:rPr>
              <a:t>getData</a:t>
            </a:r>
            <a:r>
              <a:rPr lang="en-US" b="1" dirty="0">
                <a:latin typeface="Courier New"/>
                <a:ea typeface="Courier New"/>
                <a:cs typeface="Courier New"/>
                <a:sym typeface="Courier New"/>
              </a:rPr>
              <a:t>()</a:t>
            </a:r>
            <a:r>
              <a:rPr lang="en-US" b="1" dirty="0"/>
              <a:t> se </a:t>
            </a:r>
            <a:r>
              <a:rPr lang="en-US" b="1" dirty="0" err="1"/>
              <a:t>conecta</a:t>
            </a:r>
            <a:r>
              <a:rPr lang="en-US" b="1" dirty="0"/>
              <a:t> con el </a:t>
            </a:r>
            <a:r>
              <a:rPr lang="en-US" b="1" dirty="0" err="1"/>
              <a:t>servidor</a:t>
            </a:r>
            <a:r>
              <a:rPr lang="en-US" b="1" dirty="0"/>
              <a:t> y </a:t>
            </a:r>
            <a:r>
              <a:rPr lang="en-US" b="1" dirty="0" err="1"/>
              <a:t>trae</a:t>
            </a:r>
            <a:r>
              <a:rPr lang="en-US" b="1" dirty="0"/>
              <a:t> </a:t>
            </a:r>
            <a:r>
              <a:rPr lang="en-US" b="1" dirty="0" err="1"/>
              <a:t>datos</a:t>
            </a:r>
            <a:r>
              <a:rPr lang="en-US" b="1" dirty="0"/>
              <a:t>.</a:t>
            </a:r>
            <a:endParaRPr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42"/>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Apex simulado + @wire (III)</a:t>
            </a:r>
            <a:endParaRPr/>
          </a:p>
        </p:txBody>
      </p:sp>
      <p:sp>
        <p:nvSpPr>
          <p:cNvPr id="1222" name="Google Shape;1222;p142"/>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457200" lvl="0" indent="-355600" algn="l" rtl="0">
              <a:spcBef>
                <a:spcPts val="1100"/>
              </a:spcBef>
              <a:spcAft>
                <a:spcPts val="0"/>
              </a:spcAft>
              <a:buSzPts val="2000"/>
              <a:buChar char="●"/>
            </a:pPr>
            <a:r>
              <a:rPr lang="en-US" dirty="0" err="1"/>
              <a:t>Cuando</a:t>
            </a:r>
            <a:r>
              <a:rPr lang="en-US" dirty="0"/>
              <a:t> </a:t>
            </a:r>
            <a:r>
              <a:rPr lang="en-US" dirty="0" err="1"/>
              <a:t>devuelvas</a:t>
            </a:r>
            <a:r>
              <a:rPr lang="en-US" dirty="0"/>
              <a:t> los </a:t>
            </a:r>
            <a:r>
              <a:rPr lang="en-US" dirty="0" err="1"/>
              <a:t>datos</a:t>
            </a:r>
            <a:r>
              <a:rPr lang="en-US" dirty="0"/>
              <a:t> del @wire, </a:t>
            </a:r>
            <a:r>
              <a:rPr lang="en-US" dirty="0" err="1"/>
              <a:t>devuelve</a:t>
            </a:r>
            <a:r>
              <a:rPr lang="en-US" dirty="0"/>
              <a:t> una </a:t>
            </a:r>
            <a:r>
              <a:rPr lang="en-US" dirty="0" err="1"/>
              <a:t>referencia</a:t>
            </a:r>
            <a:r>
              <a:rPr lang="en-US" dirty="0"/>
              <a:t> a </a:t>
            </a:r>
            <a:r>
              <a:rPr lang="en-US" dirty="0" err="1"/>
              <a:t>tu</a:t>
            </a:r>
            <a:r>
              <a:rPr lang="en-US" dirty="0"/>
              <a:t> </a:t>
            </a:r>
            <a:r>
              <a:rPr lang="en-US" dirty="0" err="1"/>
              <a:t>objeto</a:t>
            </a:r>
            <a:br>
              <a:rPr lang="en-US" dirty="0"/>
            </a:br>
            <a:r>
              <a:rPr lang="en-US" dirty="0">
                <a:latin typeface="Courier New"/>
                <a:ea typeface="Courier New"/>
                <a:cs typeface="Courier New"/>
                <a:sym typeface="Courier New"/>
              </a:rPr>
              <a:t>async </a:t>
            </a:r>
            <a:r>
              <a:rPr lang="en-US" dirty="0" err="1">
                <a:latin typeface="Courier New"/>
                <a:ea typeface="Courier New"/>
                <a:cs typeface="Courier New"/>
                <a:sym typeface="Courier New"/>
              </a:rPr>
              <a:t>returnData</a:t>
            </a:r>
            <a:r>
              <a:rPr lang="en-US" dirty="0">
                <a:latin typeface="Courier New"/>
                <a:ea typeface="Courier New"/>
                <a:cs typeface="Courier New"/>
                <a:sym typeface="Courier New"/>
              </a:rPr>
              <a:t>() {</a:t>
            </a:r>
            <a:br>
              <a:rPr lang="en-US" dirty="0">
                <a:latin typeface="Courier New"/>
                <a:ea typeface="Courier New"/>
                <a:cs typeface="Courier New"/>
                <a:sym typeface="Courier New"/>
              </a:rPr>
            </a:br>
            <a:r>
              <a:rPr lang="en-US" dirty="0">
                <a:latin typeface="Courier New"/>
                <a:ea typeface="Courier New"/>
                <a:cs typeface="Courier New"/>
                <a:sym typeface="Courier New"/>
              </a:rPr>
              <a:t>	let output = { data: null, error: null, </a:t>
            </a:r>
            <a:r>
              <a:rPr lang="en-US" b="1" dirty="0" err="1">
                <a:latin typeface="Courier New"/>
                <a:ea typeface="Courier New"/>
                <a:cs typeface="Courier New"/>
                <a:sym typeface="Courier New"/>
              </a:rPr>
              <a:t>refreshApex</a:t>
            </a:r>
            <a:r>
              <a:rPr lang="en-US" b="1" dirty="0">
                <a:latin typeface="Courier New"/>
                <a:ea typeface="Courier New"/>
                <a:cs typeface="Courier New"/>
                <a:sym typeface="Courier New"/>
              </a:rPr>
              <a:t>: this</a:t>
            </a:r>
            <a:r>
              <a:rPr lang="en-US" dirty="0">
                <a:latin typeface="Courier New"/>
                <a:ea typeface="Courier New"/>
                <a:cs typeface="Courier New"/>
                <a:sym typeface="Courier New"/>
              </a:rPr>
              <a:t> };</a:t>
            </a:r>
            <a:br>
              <a:rPr lang="en-US" dirty="0">
                <a:latin typeface="Courier New"/>
                <a:ea typeface="Courier New"/>
                <a:cs typeface="Courier New"/>
                <a:sym typeface="Courier New"/>
              </a:rPr>
            </a:br>
            <a:r>
              <a:rPr lang="en-US" dirty="0">
                <a:latin typeface="Courier New"/>
                <a:ea typeface="Courier New"/>
                <a:cs typeface="Courier New"/>
                <a:sym typeface="Courier New"/>
              </a:rPr>
              <a:t>	</a:t>
            </a:r>
            <a:r>
              <a:rPr lang="en-US" dirty="0" err="1">
                <a:latin typeface="Courier New"/>
                <a:ea typeface="Courier New"/>
                <a:cs typeface="Courier New"/>
                <a:sym typeface="Courier New"/>
              </a:rPr>
              <a:t>this.dataCallback</a:t>
            </a:r>
            <a:r>
              <a:rPr lang="en-US" dirty="0">
                <a:latin typeface="Courier New"/>
                <a:ea typeface="Courier New"/>
                <a:cs typeface="Courier New"/>
                <a:sym typeface="Courier New"/>
              </a:rPr>
              <a:t>(await </a:t>
            </a:r>
            <a:r>
              <a:rPr lang="en-US" dirty="0" err="1">
                <a:latin typeface="Courier New"/>
                <a:ea typeface="Courier New"/>
                <a:cs typeface="Courier New"/>
                <a:sym typeface="Courier New"/>
              </a:rPr>
              <a:t>this.getData</a:t>
            </a:r>
            <a:r>
              <a:rPr lang="en-US" dirty="0">
                <a:latin typeface="Courier New"/>
                <a:ea typeface="Courier New"/>
                <a:cs typeface="Courier New"/>
                <a:sym typeface="Courier New"/>
              </a:rPr>
              <a:t>(output));</a:t>
            </a:r>
            <a:br>
              <a:rPr lang="en-US" dirty="0">
                <a:latin typeface="Courier New"/>
                <a:ea typeface="Courier New"/>
                <a:cs typeface="Courier New"/>
                <a:sym typeface="Courier New"/>
              </a:rPr>
            </a:br>
            <a:r>
              <a:rPr lang="en-US" dirty="0">
                <a:latin typeface="Courier New"/>
                <a:ea typeface="Courier New"/>
                <a:cs typeface="Courier New"/>
                <a:sym typeface="Courier New"/>
              </a:rPr>
              <a:t>}</a:t>
            </a:r>
            <a:endParaRPr dirty="0"/>
          </a:p>
          <a:p>
            <a:pPr marL="457200" lvl="0" indent="-355600" algn="l" rtl="0">
              <a:spcBef>
                <a:spcPts val="0"/>
              </a:spcBef>
              <a:spcAft>
                <a:spcPts val="0"/>
              </a:spcAft>
              <a:buSzPts val="2000"/>
              <a:buChar char="●"/>
            </a:pPr>
            <a:r>
              <a:rPr lang="en-US" dirty="0" err="1"/>
              <a:t>Crea</a:t>
            </a:r>
            <a:r>
              <a:rPr lang="en-US" dirty="0"/>
              <a:t> </a:t>
            </a:r>
            <a:r>
              <a:rPr lang="en-US" dirty="0" err="1"/>
              <a:t>este</a:t>
            </a:r>
            <a:r>
              <a:rPr lang="en-US" dirty="0"/>
              <a:t> </a:t>
            </a:r>
            <a:r>
              <a:rPr lang="en-US" dirty="0" err="1"/>
              <a:t>archivo</a:t>
            </a:r>
            <a:r>
              <a:rPr lang="en-US" dirty="0"/>
              <a:t>: </a:t>
            </a:r>
            <a:r>
              <a:rPr lang="en-US" i="1" u="sng" dirty="0" err="1"/>
              <a:t>src</a:t>
            </a:r>
            <a:r>
              <a:rPr lang="en-US" i="1" u="sng" dirty="0"/>
              <a:t>/modules/@salesforce/apex/</a:t>
            </a:r>
            <a:r>
              <a:rPr lang="en-US" i="1" u="sng" dirty="0" err="1"/>
              <a:t>apex.js</a:t>
            </a:r>
            <a:br>
              <a:rPr lang="en-US" u="sng" dirty="0"/>
            </a:br>
            <a:r>
              <a:rPr lang="en-US" dirty="0">
                <a:latin typeface="Courier New"/>
                <a:ea typeface="Courier New"/>
                <a:cs typeface="Courier New"/>
                <a:sym typeface="Courier New"/>
              </a:rPr>
              <a:t>export async </a:t>
            </a:r>
            <a:r>
              <a:rPr lang="en-US" b="1" dirty="0">
                <a:latin typeface="Courier New"/>
                <a:ea typeface="Courier New"/>
                <a:cs typeface="Courier New"/>
                <a:sym typeface="Courier New"/>
              </a:rPr>
              <a:t>function </a:t>
            </a:r>
            <a:r>
              <a:rPr lang="en-US" b="1" dirty="0" err="1">
                <a:latin typeface="Courier New"/>
                <a:ea typeface="Courier New"/>
                <a:cs typeface="Courier New"/>
                <a:sym typeface="Courier New"/>
              </a:rPr>
              <a:t>refreshApex</a:t>
            </a:r>
            <a:r>
              <a:rPr lang="en-US" dirty="0">
                <a:latin typeface="Courier New"/>
                <a:ea typeface="Courier New"/>
                <a:cs typeface="Courier New"/>
                <a:sym typeface="Courier New"/>
              </a:rPr>
              <a:t>(</a:t>
            </a:r>
            <a:r>
              <a:rPr lang="en-US" dirty="0" err="1">
                <a:latin typeface="Courier New"/>
                <a:ea typeface="Courier New"/>
                <a:cs typeface="Courier New"/>
                <a:sym typeface="Courier New"/>
              </a:rPr>
              <a:t>wiredResults</a:t>
            </a:r>
            <a:r>
              <a:rPr lang="en-US" dirty="0">
                <a:latin typeface="Courier New"/>
                <a:ea typeface="Courier New"/>
                <a:cs typeface="Courier New"/>
                <a:sym typeface="Courier New"/>
              </a:rPr>
              <a:t>) {</a:t>
            </a:r>
            <a:br>
              <a:rPr lang="en-US" dirty="0">
                <a:latin typeface="Courier New"/>
                <a:ea typeface="Courier New"/>
                <a:cs typeface="Courier New"/>
                <a:sym typeface="Courier New"/>
              </a:rPr>
            </a:br>
            <a:r>
              <a:rPr lang="en-US" dirty="0">
                <a:latin typeface="Courier New"/>
                <a:ea typeface="Courier New"/>
                <a:cs typeface="Courier New"/>
                <a:sym typeface="Courier New"/>
              </a:rPr>
              <a:t>	</a:t>
            </a:r>
            <a:r>
              <a:rPr lang="en-US" dirty="0" err="1">
                <a:latin typeface="Courier New"/>
                <a:ea typeface="Courier New"/>
                <a:cs typeface="Courier New"/>
                <a:sym typeface="Courier New"/>
              </a:rPr>
              <a:t>wiredResults.refreshApex.returnData</a:t>
            </a:r>
            <a:r>
              <a:rPr lang="en-US" dirty="0">
                <a:latin typeface="Courier New"/>
                <a:ea typeface="Courier New"/>
                <a:cs typeface="Courier New"/>
                <a:sym typeface="Courier New"/>
              </a:rPr>
              <a:t>();</a:t>
            </a:r>
            <a:br>
              <a:rPr lang="en-US" dirty="0">
                <a:latin typeface="Courier New"/>
                <a:ea typeface="Courier New"/>
                <a:cs typeface="Courier New"/>
                <a:sym typeface="Courier New"/>
              </a:rPr>
            </a:br>
            <a:r>
              <a:rPr lang="en-US" dirty="0">
                <a:latin typeface="Courier New"/>
                <a:ea typeface="Courier New"/>
                <a:cs typeface="Courier New"/>
                <a:sym typeface="Courier New"/>
              </a:rPr>
              <a:t>}</a:t>
            </a:r>
            <a:endParaRPr i="1" u="sng" dirty="0"/>
          </a:p>
        </p:txBody>
      </p:sp>
      <p:sp>
        <p:nvSpPr>
          <p:cNvPr id="1223" name="Google Shape;1223;p142"/>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sz="2000">
                <a:solidFill>
                  <a:schemeClr val="accent2"/>
                </a:solidFill>
              </a:rPr>
              <a:t>Pero se puede usar </a:t>
            </a:r>
            <a:r>
              <a:rPr lang="en-US" sz="2000">
                <a:solidFill>
                  <a:schemeClr val="accent2"/>
                </a:solidFill>
                <a:latin typeface="Courier New"/>
                <a:ea typeface="Courier New"/>
                <a:cs typeface="Courier New"/>
                <a:sym typeface="Courier New"/>
              </a:rPr>
              <a:t>refreshApex()</a:t>
            </a:r>
            <a:r>
              <a:rPr lang="en-US" sz="2000">
                <a:solidFill>
                  <a:schemeClr val="accent2"/>
                </a:solidFil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43"/>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Te diste cuenta del nombre para el folder?</a:t>
            </a:r>
            <a:endParaRPr/>
          </a:p>
        </p:txBody>
      </p:sp>
      <p:sp>
        <p:nvSpPr>
          <p:cNvPr id="1229" name="Google Shape;1229;p143"/>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457200" lvl="0" indent="-355600" algn="l" rtl="0">
              <a:spcBef>
                <a:spcPts val="1100"/>
              </a:spcBef>
              <a:spcAft>
                <a:spcPts val="0"/>
              </a:spcAft>
              <a:buSzPts val="2000"/>
              <a:buChar char="●"/>
            </a:pPr>
            <a:r>
              <a:rPr lang="en-US" dirty="0" err="1"/>
              <a:t>En</a:t>
            </a:r>
            <a:r>
              <a:rPr lang="en-US" dirty="0"/>
              <a:t> el LWC </a:t>
            </a:r>
            <a:r>
              <a:rPr lang="en-US" dirty="0" err="1"/>
              <a:t>codigo</a:t>
            </a:r>
            <a:r>
              <a:rPr lang="en-US" dirty="0"/>
              <a:t>, </a:t>
            </a:r>
            <a:r>
              <a:rPr lang="en-US" dirty="0" err="1"/>
              <a:t>tengo</a:t>
            </a:r>
            <a:r>
              <a:rPr lang="en-US" dirty="0"/>
              <a:t> </a:t>
            </a:r>
            <a:r>
              <a:rPr lang="en-US" dirty="0" err="1"/>
              <a:t>esto</a:t>
            </a:r>
            <a:r>
              <a:rPr lang="en-US" dirty="0"/>
              <a:t>...</a:t>
            </a:r>
            <a:br>
              <a:rPr lang="en-US" dirty="0"/>
            </a:br>
            <a:r>
              <a:rPr lang="en-US" dirty="0">
                <a:latin typeface="Courier New"/>
                <a:ea typeface="Courier New"/>
                <a:cs typeface="Courier New"/>
                <a:sym typeface="Courier New"/>
              </a:rPr>
              <a:t>import </a:t>
            </a:r>
            <a:r>
              <a:rPr lang="en-US" dirty="0" err="1">
                <a:latin typeface="Courier New"/>
                <a:ea typeface="Courier New"/>
                <a:cs typeface="Courier New"/>
                <a:sym typeface="Courier New"/>
              </a:rPr>
              <a:t>getFunnyName</a:t>
            </a:r>
            <a:r>
              <a:rPr lang="en-US" dirty="0">
                <a:latin typeface="Courier New"/>
                <a:ea typeface="Courier New"/>
                <a:cs typeface="Courier New"/>
                <a:sym typeface="Courier New"/>
              </a:rPr>
              <a:t> from '@salesfor</a:t>
            </a:r>
            <a:r>
              <a:rPr lang="en-US" b="1" dirty="0">
                <a:latin typeface="Courier New"/>
                <a:ea typeface="Courier New"/>
                <a:cs typeface="Courier New"/>
                <a:sym typeface="Courier New"/>
              </a:rPr>
              <a:t>ce/ap</a:t>
            </a:r>
            <a:r>
              <a:rPr lang="en-US" dirty="0">
                <a:latin typeface="Courier New"/>
                <a:ea typeface="Courier New"/>
                <a:cs typeface="Courier New"/>
                <a:sym typeface="Courier New"/>
              </a:rPr>
              <a:t>ex/</a:t>
            </a:r>
            <a:r>
              <a:rPr lang="en-US" dirty="0" err="1">
                <a:latin typeface="Courier New"/>
                <a:ea typeface="Courier New"/>
                <a:cs typeface="Courier New"/>
                <a:sym typeface="Courier New"/>
              </a:rPr>
              <a:t>GetFunnyName.lwc</a:t>
            </a:r>
            <a:r>
              <a:rPr lang="en-US" dirty="0">
                <a:latin typeface="Courier New"/>
                <a:ea typeface="Courier New"/>
                <a:cs typeface="Courier New"/>
                <a:sym typeface="Courier New"/>
              </a:rPr>
              <a:t>';</a:t>
            </a:r>
            <a:endParaRPr dirty="0">
              <a:latin typeface="Courier New"/>
              <a:ea typeface="Courier New"/>
              <a:cs typeface="Courier New"/>
              <a:sym typeface="Courier New"/>
            </a:endParaRPr>
          </a:p>
          <a:p>
            <a:pPr marL="457200" lvl="0" indent="-355600" algn="l" rtl="0">
              <a:spcBef>
                <a:spcPts val="0"/>
              </a:spcBef>
              <a:spcAft>
                <a:spcPts val="0"/>
              </a:spcAft>
              <a:buSzPts val="2000"/>
              <a:buFont typeface="Courier New"/>
              <a:buChar char="●"/>
            </a:pPr>
            <a:r>
              <a:rPr lang="en-US" dirty="0"/>
              <a:t>Pero </a:t>
            </a:r>
            <a:r>
              <a:rPr lang="en-US" dirty="0" err="1"/>
              <a:t>en</a:t>
            </a:r>
            <a:r>
              <a:rPr lang="en-US" dirty="0"/>
              <a:t> el </a:t>
            </a:r>
            <a:r>
              <a:rPr lang="en-US" dirty="0" err="1"/>
              <a:t>nombre</a:t>
            </a:r>
            <a:r>
              <a:rPr lang="en-US" dirty="0"/>
              <a:t> del </a:t>
            </a:r>
            <a:r>
              <a:rPr lang="en-US" dirty="0" err="1"/>
              <a:t>componente</a:t>
            </a:r>
            <a:r>
              <a:rPr lang="en-US" dirty="0"/>
              <a:t>, </a:t>
            </a:r>
            <a:r>
              <a:rPr lang="en-US" dirty="0" err="1"/>
              <a:t>tengo</a:t>
            </a:r>
            <a:r>
              <a:rPr lang="en-US" dirty="0"/>
              <a:t> </a:t>
            </a:r>
            <a:r>
              <a:rPr lang="en-US" dirty="0" err="1"/>
              <a:t>esto</a:t>
            </a:r>
            <a:r>
              <a:rPr lang="en-US" dirty="0"/>
              <a:t>…</a:t>
            </a:r>
            <a:br>
              <a:rPr lang="en-US" dirty="0"/>
            </a:br>
            <a:r>
              <a:rPr lang="en-US" i="1" u="sng" dirty="0" err="1">
                <a:latin typeface="Courier New"/>
                <a:ea typeface="Courier New"/>
                <a:cs typeface="Courier New"/>
                <a:sym typeface="Courier New"/>
              </a:rPr>
              <a:t>src</a:t>
            </a:r>
            <a:r>
              <a:rPr lang="en-US" i="1" u="sng" dirty="0">
                <a:latin typeface="Courier New"/>
                <a:ea typeface="Courier New"/>
                <a:cs typeface="Courier New"/>
                <a:sym typeface="Courier New"/>
              </a:rPr>
              <a:t>/modules/@</a:t>
            </a:r>
            <a:r>
              <a:rPr lang="en-US" dirty="0" err="1">
                <a:latin typeface="Courier New"/>
                <a:ea typeface="Courier New"/>
                <a:cs typeface="Courier New"/>
                <a:sym typeface="Courier New"/>
              </a:rPr>
              <a:t>salesfor</a:t>
            </a:r>
            <a:r>
              <a:rPr lang="en-US" b="1" dirty="0" err="1">
                <a:latin typeface="Courier New"/>
                <a:ea typeface="Courier New"/>
                <a:cs typeface="Courier New"/>
                <a:sym typeface="Courier New"/>
              </a:rPr>
              <a:t>ceAp</a:t>
            </a:r>
            <a:r>
              <a:rPr lang="en-US" dirty="0" err="1">
                <a:latin typeface="Courier New"/>
                <a:ea typeface="Courier New"/>
                <a:cs typeface="Courier New"/>
                <a:sym typeface="Courier New"/>
              </a:rPr>
              <a:t>ex</a:t>
            </a:r>
            <a:r>
              <a:rPr lang="en-US" i="1" u="sng" dirty="0">
                <a:latin typeface="Courier New"/>
                <a:ea typeface="Courier New"/>
                <a:cs typeface="Courier New"/>
                <a:sym typeface="Courier New"/>
              </a:rPr>
              <a:t>/</a:t>
            </a:r>
            <a:r>
              <a:rPr lang="en-US" i="1" u="sng" dirty="0" err="1">
                <a:latin typeface="Courier New"/>
                <a:ea typeface="Courier New"/>
                <a:cs typeface="Courier New"/>
                <a:sym typeface="Courier New"/>
              </a:rPr>
              <a:t>getFunnyName.lwc</a:t>
            </a:r>
            <a:r>
              <a:rPr lang="en-US" i="1" u="sng" dirty="0">
                <a:latin typeface="Courier New"/>
                <a:ea typeface="Courier New"/>
                <a:cs typeface="Courier New"/>
                <a:sym typeface="Courier New"/>
              </a:rPr>
              <a:t>/</a:t>
            </a:r>
            <a:r>
              <a:rPr lang="en-US" i="1" u="sng" dirty="0" err="1">
                <a:latin typeface="Courier New"/>
                <a:ea typeface="Courier New"/>
                <a:cs typeface="Courier New"/>
                <a:sym typeface="Courier New"/>
              </a:rPr>
              <a:t>getFunnyName.lwc.js</a:t>
            </a:r>
            <a:endParaRPr dirty="0"/>
          </a:p>
          <a:p>
            <a:pPr marL="457200" lvl="0" indent="0" algn="l" rtl="0">
              <a:spcBef>
                <a:spcPts val="1100"/>
              </a:spcBef>
              <a:spcAft>
                <a:spcPts val="0"/>
              </a:spcAft>
              <a:buNone/>
            </a:pPr>
            <a:endParaRPr dirty="0"/>
          </a:p>
          <a:p>
            <a:pPr marL="0" lvl="0" indent="0" algn="l" rtl="0">
              <a:spcBef>
                <a:spcPts val="1100"/>
              </a:spcBef>
              <a:spcAft>
                <a:spcPts val="0"/>
              </a:spcAft>
              <a:buNone/>
            </a:pPr>
            <a:r>
              <a:rPr lang="en-US" dirty="0" err="1"/>
              <a:t>Esto</a:t>
            </a:r>
            <a:r>
              <a:rPr lang="en-US" dirty="0"/>
              <a:t> lo </a:t>
            </a:r>
            <a:r>
              <a:rPr lang="en-US" dirty="0" err="1"/>
              <a:t>soluciono</a:t>
            </a:r>
            <a:r>
              <a:rPr lang="en-US" dirty="0"/>
              <a:t> </a:t>
            </a:r>
            <a:r>
              <a:rPr lang="en-US" dirty="0" err="1"/>
              <a:t>cuando</a:t>
            </a:r>
            <a:r>
              <a:rPr lang="en-US" dirty="0"/>
              <a:t> </a:t>
            </a:r>
            <a:r>
              <a:rPr lang="en-US" dirty="0" err="1"/>
              <a:t>hago</a:t>
            </a:r>
            <a:r>
              <a:rPr lang="en-US" dirty="0"/>
              <a:t> el build de On-Core LWC</a:t>
            </a:r>
            <a:endParaRPr dirty="0"/>
          </a:p>
          <a:p>
            <a:pPr marL="457200" lvl="0" indent="-355600" algn="l" rtl="0">
              <a:spcBef>
                <a:spcPts val="1100"/>
              </a:spcBef>
              <a:spcAft>
                <a:spcPts val="0"/>
              </a:spcAft>
              <a:buSzPts val="2000"/>
              <a:buChar char="●"/>
            </a:pPr>
            <a:r>
              <a:rPr lang="en-US" dirty="0"/>
              <a:t>Tengo un Bash script (</a:t>
            </a:r>
            <a:r>
              <a:rPr lang="en-US" dirty="0" err="1"/>
              <a:t>build.sh</a:t>
            </a:r>
            <a:r>
              <a:rPr lang="en-US" dirty="0"/>
              <a:t>) para </a:t>
            </a:r>
            <a:r>
              <a:rPr lang="en-US" dirty="0" err="1"/>
              <a:t>cambiar</a:t>
            </a:r>
            <a:r>
              <a:rPr lang="en-US" dirty="0"/>
              <a:t> “</a:t>
            </a:r>
            <a:r>
              <a:rPr lang="en-US" dirty="0">
                <a:latin typeface="Courier New"/>
                <a:ea typeface="Courier New"/>
                <a:cs typeface="Courier New"/>
                <a:sym typeface="Courier New"/>
              </a:rPr>
              <a:t>salesfor</a:t>
            </a:r>
            <a:r>
              <a:rPr lang="en-US" b="1" dirty="0">
                <a:latin typeface="Courier New"/>
                <a:ea typeface="Courier New"/>
                <a:cs typeface="Courier New"/>
                <a:sym typeface="Courier New"/>
              </a:rPr>
              <a:t>ce/ap</a:t>
            </a:r>
            <a:r>
              <a:rPr lang="en-US" dirty="0">
                <a:latin typeface="Courier New"/>
                <a:ea typeface="Courier New"/>
                <a:cs typeface="Courier New"/>
                <a:sym typeface="Courier New"/>
              </a:rPr>
              <a:t>ex</a:t>
            </a:r>
            <a:r>
              <a:rPr lang="en-US" dirty="0"/>
              <a:t>” a “</a:t>
            </a:r>
            <a:r>
              <a:rPr lang="en-US" dirty="0" err="1">
                <a:latin typeface="Courier New"/>
                <a:ea typeface="Courier New"/>
                <a:cs typeface="Courier New"/>
                <a:sym typeface="Courier New"/>
              </a:rPr>
              <a:t>salesfor</a:t>
            </a:r>
            <a:r>
              <a:rPr lang="en-US" b="1" dirty="0" err="1">
                <a:latin typeface="Courier New"/>
                <a:ea typeface="Courier New"/>
                <a:cs typeface="Courier New"/>
                <a:sym typeface="Courier New"/>
              </a:rPr>
              <a:t>ceAp</a:t>
            </a:r>
            <a:r>
              <a:rPr lang="en-US" dirty="0" err="1">
                <a:latin typeface="Courier New"/>
                <a:ea typeface="Courier New"/>
                <a:cs typeface="Courier New"/>
                <a:sym typeface="Courier New"/>
              </a:rPr>
              <a:t>ex</a:t>
            </a:r>
            <a:r>
              <a:rPr lang="en-US" dirty="0"/>
              <a:t>”</a:t>
            </a:r>
            <a:br>
              <a:rPr lang="en-US" dirty="0"/>
            </a:br>
            <a:endParaRPr dirty="0"/>
          </a:p>
        </p:txBody>
      </p:sp>
      <p:sp>
        <p:nvSpPr>
          <p:cNvPr id="1230" name="Google Shape;1230;p143"/>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44"/>
          <p:cNvSpPr txBox="1">
            <a:spLocks noGrp="1"/>
          </p:cNvSpPr>
          <p:nvPr>
            <p:ph type="title"/>
          </p:nvPr>
        </p:nvSpPr>
        <p:spPr>
          <a:xfrm>
            <a:off x="571500" y="2162883"/>
            <a:ext cx="3713400" cy="16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Ideas y Trucos</a:t>
            </a:r>
            <a:endParaRPr/>
          </a:p>
        </p:txBody>
      </p:sp>
      <p:sp>
        <p:nvSpPr>
          <p:cNvPr id="1236" name="Google Shape;1236;p144"/>
          <p:cNvSpPr txBox="1">
            <a:spLocks noGrp="1"/>
          </p:cNvSpPr>
          <p:nvPr>
            <p:ph type="body" idx="1"/>
          </p:nvPr>
        </p:nvSpPr>
        <p:spPr>
          <a:xfrm>
            <a:off x="6357556" y="2563366"/>
            <a:ext cx="5115000" cy="1731300"/>
          </a:xfrm>
          <a:prstGeom prst="rect">
            <a:avLst/>
          </a:prstGeom>
        </p:spPr>
        <p:txBody>
          <a:bodyPr spcFirstLastPara="1" wrap="square" lIns="0" tIns="0" rIns="0" bIns="0" anchor="ctr" anchorCtr="0">
            <a:noAutofit/>
          </a:bodyPr>
          <a:lstStyle/>
          <a:p>
            <a:pPr marL="0" lvl="0" indent="0" algn="l" rtl="0">
              <a:spcBef>
                <a:spcPts val="1100"/>
              </a:spcBef>
              <a:spcAft>
                <a:spcPts val="300"/>
              </a:spcAft>
              <a:buNone/>
            </a:pPr>
            <a:endParaRPr/>
          </a:p>
        </p:txBody>
      </p:sp>
      <p:sp>
        <p:nvSpPr>
          <p:cNvPr id="1237" name="Google Shape;1237;p144"/>
          <p:cNvSpPr txBox="1">
            <a:spLocks noGrp="1"/>
          </p:cNvSpPr>
          <p:nvPr>
            <p:ph type="body" idx="2"/>
          </p:nvPr>
        </p:nvSpPr>
        <p:spPr>
          <a:xfrm>
            <a:off x="571501" y="3827221"/>
            <a:ext cx="3713400" cy="6771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Tips and Tricks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pic>
        <p:nvPicPr>
          <p:cNvPr id="1242" name="Google Shape;1242;p1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395400" y="1969651"/>
            <a:ext cx="1684642" cy="1613888"/>
          </a:xfrm>
          <a:prstGeom prst="rect">
            <a:avLst/>
          </a:prstGeom>
          <a:noFill/>
          <a:ln>
            <a:noFill/>
          </a:ln>
        </p:spPr>
      </p:pic>
      <p:sp>
        <p:nvSpPr>
          <p:cNvPr id="1243" name="Google Shape;1243;p145"/>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System Architecture</a:t>
            </a:r>
            <a:endParaRPr/>
          </a:p>
        </p:txBody>
      </p:sp>
      <p:sp>
        <p:nvSpPr>
          <p:cNvPr id="1244" name="Google Shape;1244;p145"/>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245" name="Google Shape;1245;p145"/>
          <p:cNvSpPr/>
          <p:nvPr/>
        </p:nvSpPr>
        <p:spPr>
          <a:xfrm>
            <a:off x="3870413" y="2205100"/>
            <a:ext cx="1828800" cy="1143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LWC Server</a:t>
            </a:r>
            <a:endParaRPr/>
          </a:p>
        </p:txBody>
      </p:sp>
      <p:pic>
        <p:nvPicPr>
          <p:cNvPr id="1246" name="Google Shape;1246;p14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108775" y="1592292"/>
            <a:ext cx="1684650" cy="2368597"/>
          </a:xfrm>
          <a:prstGeom prst="rect">
            <a:avLst/>
          </a:prstGeom>
          <a:noFill/>
          <a:ln>
            <a:noFill/>
          </a:ln>
        </p:spPr>
      </p:pic>
      <p:cxnSp>
        <p:nvCxnSpPr>
          <p:cNvPr id="1247" name="Google Shape;1247;p145"/>
          <p:cNvCxnSpPr>
            <a:stCxn id="1242" idx="3"/>
            <a:endCxn id="1245" idx="1"/>
          </p:cNvCxnSpPr>
          <p:nvPr/>
        </p:nvCxnSpPr>
        <p:spPr>
          <a:xfrm>
            <a:off x="3080043" y="2776595"/>
            <a:ext cx="790500" cy="0"/>
          </a:xfrm>
          <a:prstGeom prst="straightConnector1">
            <a:avLst/>
          </a:prstGeom>
          <a:noFill/>
          <a:ln w="38100" cap="flat" cmpd="sng">
            <a:solidFill>
              <a:schemeClr val="dk2"/>
            </a:solidFill>
            <a:prstDash val="solid"/>
            <a:round/>
            <a:headEnd type="none" w="med" len="med"/>
            <a:tailEnd type="triangle" w="med" len="med"/>
          </a:ln>
        </p:spPr>
      </p:cxnSp>
      <p:cxnSp>
        <p:nvCxnSpPr>
          <p:cNvPr id="1248" name="Google Shape;1248;p145"/>
          <p:cNvCxnSpPr>
            <a:stCxn id="1249" idx="3"/>
            <a:endCxn id="1246" idx="1"/>
          </p:cNvCxnSpPr>
          <p:nvPr/>
        </p:nvCxnSpPr>
        <p:spPr>
          <a:xfrm>
            <a:off x="8318388" y="2776600"/>
            <a:ext cx="790500" cy="0"/>
          </a:xfrm>
          <a:prstGeom prst="straightConnector1">
            <a:avLst/>
          </a:prstGeom>
          <a:noFill/>
          <a:ln w="38100" cap="flat" cmpd="sng">
            <a:solidFill>
              <a:schemeClr val="dk2"/>
            </a:solidFill>
            <a:prstDash val="solid"/>
            <a:round/>
            <a:headEnd type="none" w="med" len="med"/>
            <a:tailEnd type="triangle" w="med" len="med"/>
          </a:ln>
        </p:spPr>
      </p:cxnSp>
      <p:sp>
        <p:nvSpPr>
          <p:cNvPr id="1250" name="Google Shape;1250;p145"/>
          <p:cNvSpPr txBox="1"/>
          <p:nvPr/>
        </p:nvSpPr>
        <p:spPr>
          <a:xfrm>
            <a:off x="1395400" y="3505325"/>
            <a:ext cx="16845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accent1"/>
                </a:solidFill>
                <a:latin typeface="Salesforce Sans"/>
                <a:ea typeface="Salesforce Sans"/>
                <a:cs typeface="Salesforce Sans"/>
                <a:sym typeface="Salesforce Sans"/>
              </a:rPr>
              <a:t>Off-Cor</a:t>
            </a:r>
            <a:r>
              <a:rPr lang="en-US" sz="2900" b="1">
                <a:solidFill>
                  <a:schemeClr val="accent1"/>
                </a:solidFill>
                <a:latin typeface="Salesforce Sans"/>
                <a:ea typeface="Salesforce Sans"/>
                <a:cs typeface="Salesforce Sans"/>
                <a:sym typeface="Salesforce Sans"/>
              </a:rPr>
              <a:t>e</a:t>
            </a:r>
            <a:endParaRPr sz="2100">
              <a:latin typeface="Salesforce Sans"/>
              <a:ea typeface="Salesforce Sans"/>
              <a:cs typeface="Salesforce Sans"/>
              <a:sym typeface="Salesforce Sans"/>
            </a:endParaRPr>
          </a:p>
        </p:txBody>
      </p:sp>
      <p:sp>
        <p:nvSpPr>
          <p:cNvPr id="1251" name="Google Shape;1251;p145"/>
          <p:cNvSpPr txBox="1"/>
          <p:nvPr/>
        </p:nvSpPr>
        <p:spPr>
          <a:xfrm>
            <a:off x="9108925" y="3960900"/>
            <a:ext cx="16845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800" b="1">
                <a:solidFill>
                  <a:schemeClr val="accent1"/>
                </a:solidFill>
                <a:latin typeface="Salesforce Sans"/>
                <a:ea typeface="Salesforce Sans"/>
                <a:cs typeface="Salesforce Sans"/>
                <a:sym typeface="Salesforce Sans"/>
              </a:rPr>
              <a:t>On-Core</a:t>
            </a:r>
            <a:endParaRPr sz="2800" b="1">
              <a:solidFill>
                <a:schemeClr val="accent1"/>
              </a:solidFill>
              <a:latin typeface="Salesforce Sans"/>
              <a:ea typeface="Salesforce Sans"/>
              <a:cs typeface="Salesforce Sans"/>
              <a:sym typeface="Salesforce Sans"/>
            </a:endParaRPr>
          </a:p>
        </p:txBody>
      </p:sp>
      <p:sp>
        <p:nvSpPr>
          <p:cNvPr id="1249" name="Google Shape;1249;p145"/>
          <p:cNvSpPr/>
          <p:nvPr/>
        </p:nvSpPr>
        <p:spPr>
          <a:xfrm>
            <a:off x="6489588" y="2205100"/>
            <a:ext cx="1828800" cy="1143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API Server</a:t>
            </a:r>
            <a:endParaRPr/>
          </a:p>
        </p:txBody>
      </p:sp>
      <p:cxnSp>
        <p:nvCxnSpPr>
          <p:cNvPr id="1252" name="Google Shape;1252;p145"/>
          <p:cNvCxnSpPr>
            <a:stCxn id="1245" idx="3"/>
            <a:endCxn id="1249" idx="1"/>
          </p:cNvCxnSpPr>
          <p:nvPr/>
        </p:nvCxnSpPr>
        <p:spPr>
          <a:xfrm>
            <a:off x="5699213" y="2776600"/>
            <a:ext cx="790500" cy="0"/>
          </a:xfrm>
          <a:prstGeom prst="straightConnector1">
            <a:avLst/>
          </a:prstGeom>
          <a:noFill/>
          <a:ln w="38100" cap="flat" cmpd="sng">
            <a:solidFill>
              <a:schemeClr val="dk2"/>
            </a:solidFill>
            <a:prstDash val="solid"/>
            <a:round/>
            <a:headEnd type="none" w="med" len="med"/>
            <a:tailEnd type="triangle" w="med" len="med"/>
          </a:ln>
        </p:spPr>
      </p:cxnSp>
      <p:sp>
        <p:nvSpPr>
          <p:cNvPr id="1253" name="Google Shape;1253;p145"/>
          <p:cNvSpPr txBox="1"/>
          <p:nvPr/>
        </p:nvSpPr>
        <p:spPr>
          <a:xfrm>
            <a:off x="990450" y="4576500"/>
            <a:ext cx="7221600" cy="20061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1100"/>
              </a:spcBef>
              <a:spcAft>
                <a:spcPts val="0"/>
              </a:spcAft>
              <a:buNone/>
            </a:pPr>
            <a:r>
              <a:rPr lang="en-US" sz="2000" dirty="0">
                <a:solidFill>
                  <a:schemeClr val="accent2"/>
                </a:solidFill>
                <a:latin typeface="Salesforce Sans"/>
                <a:ea typeface="Salesforce Sans"/>
                <a:cs typeface="Salesforce Sans"/>
                <a:sym typeface="Salesforce Sans"/>
              </a:rPr>
              <a:t>But different environments</a:t>
            </a:r>
            <a:endParaRPr sz="2000" dirty="0">
              <a:solidFill>
                <a:schemeClr val="accent2"/>
              </a:solidFill>
              <a:latin typeface="Salesforce Sans"/>
              <a:ea typeface="Salesforce Sans"/>
              <a:cs typeface="Salesforce Sans"/>
              <a:sym typeface="Salesforce Sans"/>
            </a:endParaRPr>
          </a:p>
          <a:p>
            <a:pPr marL="457200" marR="0" lvl="0" indent="-355600" algn="l" rtl="0">
              <a:lnSpc>
                <a:spcPct val="100000"/>
              </a:lnSpc>
              <a:spcBef>
                <a:spcPts val="1100"/>
              </a:spcBef>
              <a:spcAft>
                <a:spcPts val="0"/>
              </a:spcAft>
              <a:buClr>
                <a:schemeClr val="accent2"/>
              </a:buClr>
              <a:buSzPts val="2000"/>
              <a:buFont typeface="Salesforce Sans"/>
              <a:buChar char="●"/>
            </a:pPr>
            <a:r>
              <a:rPr lang="en-US" sz="2000" dirty="0">
                <a:solidFill>
                  <a:schemeClr val="accent2"/>
                </a:solidFill>
                <a:latin typeface="Salesforce Sans"/>
                <a:ea typeface="Salesforce Sans"/>
                <a:cs typeface="Salesforce Sans"/>
                <a:sym typeface="Salesforce Sans"/>
              </a:rPr>
              <a:t>Scratch org</a:t>
            </a:r>
            <a:endParaRPr sz="2000" dirty="0">
              <a:solidFill>
                <a:schemeClr val="accent2"/>
              </a:solidFill>
              <a:latin typeface="Salesforce Sans"/>
              <a:ea typeface="Salesforce Sans"/>
              <a:cs typeface="Salesforce Sans"/>
              <a:sym typeface="Salesforce Sans"/>
            </a:endParaRPr>
          </a:p>
          <a:p>
            <a:pPr marL="457200" marR="0" lvl="0" indent="-355600" algn="l" rtl="0">
              <a:lnSpc>
                <a:spcPct val="100000"/>
              </a:lnSpc>
              <a:spcBef>
                <a:spcPts val="0"/>
              </a:spcBef>
              <a:spcAft>
                <a:spcPts val="0"/>
              </a:spcAft>
              <a:buClr>
                <a:schemeClr val="accent2"/>
              </a:buClr>
              <a:buSzPts val="2000"/>
              <a:buFont typeface="Salesforce Sans"/>
              <a:buChar char="●"/>
            </a:pPr>
            <a:r>
              <a:rPr lang="en-US" sz="2000" dirty="0">
                <a:solidFill>
                  <a:schemeClr val="accent2"/>
                </a:solidFill>
                <a:latin typeface="Salesforce Sans"/>
                <a:ea typeface="Salesforce Sans"/>
                <a:cs typeface="Salesforce Sans"/>
                <a:sym typeface="Salesforce Sans"/>
              </a:rPr>
              <a:t>Sandbox</a:t>
            </a:r>
            <a:endParaRPr sz="2000" dirty="0">
              <a:solidFill>
                <a:schemeClr val="accent2"/>
              </a:solidFill>
              <a:latin typeface="Salesforce Sans"/>
              <a:ea typeface="Salesforce Sans"/>
              <a:cs typeface="Salesforce Sans"/>
              <a:sym typeface="Salesforce Sans"/>
            </a:endParaRPr>
          </a:p>
          <a:p>
            <a:pPr marL="457200" marR="0" lvl="0" indent="-355600" algn="l" rtl="0">
              <a:lnSpc>
                <a:spcPct val="100000"/>
              </a:lnSpc>
              <a:spcBef>
                <a:spcPts val="0"/>
              </a:spcBef>
              <a:spcAft>
                <a:spcPts val="0"/>
              </a:spcAft>
              <a:buClr>
                <a:schemeClr val="accent2"/>
              </a:buClr>
              <a:buSzPts val="2000"/>
              <a:buFont typeface="Salesforce Sans"/>
              <a:buChar char="●"/>
            </a:pPr>
            <a:r>
              <a:rPr lang="en-US" sz="2000" dirty="0">
                <a:solidFill>
                  <a:schemeClr val="accent2"/>
                </a:solidFill>
                <a:latin typeface="Salesforce Sans"/>
                <a:ea typeface="Salesforce Sans"/>
                <a:cs typeface="Salesforce Sans"/>
                <a:sym typeface="Salesforce Sans"/>
              </a:rPr>
              <a:t>Production</a:t>
            </a:r>
            <a:endParaRPr sz="2000" dirty="0">
              <a:solidFill>
                <a:schemeClr val="accent2"/>
              </a:solidFill>
              <a:latin typeface="Salesforce Sans"/>
              <a:ea typeface="Salesforce Sans"/>
              <a:cs typeface="Salesforce Sans"/>
              <a:sym typeface="Salesforce Sans"/>
            </a:endParaRPr>
          </a:p>
          <a:p>
            <a:pPr marL="0" marR="0" lvl="0" indent="0" algn="l" rtl="0">
              <a:lnSpc>
                <a:spcPct val="100000"/>
              </a:lnSpc>
              <a:spcBef>
                <a:spcPts val="1100"/>
              </a:spcBef>
              <a:spcAft>
                <a:spcPts val="300"/>
              </a:spcAft>
              <a:buNone/>
            </a:pPr>
            <a:r>
              <a:rPr lang="en-US" sz="2000" dirty="0">
                <a:solidFill>
                  <a:schemeClr val="accent2"/>
                </a:solidFill>
                <a:latin typeface="Salesforce Sans"/>
                <a:ea typeface="Salesforce Sans"/>
                <a:cs typeface="Salesforce Sans"/>
                <a:sym typeface="Salesforce Sans"/>
              </a:rPr>
              <a:t>Each with different servers, but same code!</a:t>
            </a:r>
            <a:endParaRPr sz="2000" dirty="0">
              <a:solidFill>
                <a:schemeClr val="accent2"/>
              </a:solidFill>
              <a:latin typeface="Salesforce Sans"/>
              <a:ea typeface="Salesforce Sans"/>
              <a:cs typeface="Salesforce Sans"/>
              <a:sym typeface="Salesforce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146"/>
          <p:cNvSpPr txBox="1">
            <a:spLocks noGrp="1"/>
          </p:cNvSpPr>
          <p:nvPr>
            <p:ph type="title"/>
          </p:nvPr>
        </p:nvSpPr>
        <p:spPr>
          <a:xfrm>
            <a:off x="571500" y="63504"/>
            <a:ext cx="102882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Heroku Pipeline</a:t>
            </a:r>
            <a:endParaRPr/>
          </a:p>
        </p:txBody>
      </p:sp>
      <p:sp>
        <p:nvSpPr>
          <p:cNvPr id="1259" name="Google Shape;1259;p146"/>
          <p:cNvSpPr txBox="1">
            <a:spLocks noGrp="1"/>
          </p:cNvSpPr>
          <p:nvPr>
            <p:ph type="body" idx="2"/>
          </p:nvPr>
        </p:nvSpPr>
        <p:spPr>
          <a:xfrm>
            <a:off x="6313932" y="1621640"/>
            <a:ext cx="5303400" cy="4223700"/>
          </a:xfrm>
          <a:prstGeom prst="rect">
            <a:avLst/>
          </a:prstGeom>
        </p:spPr>
        <p:txBody>
          <a:bodyPr spcFirstLastPara="1" wrap="square" lIns="0" tIns="0" rIns="0" bIns="0" anchor="t" anchorCtr="0">
            <a:noAutofit/>
          </a:bodyPr>
          <a:lstStyle/>
          <a:p>
            <a:pPr marL="0" lvl="0" indent="0" algn="l" rtl="0">
              <a:spcBef>
                <a:spcPts val="1100"/>
              </a:spcBef>
              <a:spcAft>
                <a:spcPts val="300"/>
              </a:spcAft>
              <a:buNone/>
            </a:pPr>
            <a:endParaRPr/>
          </a:p>
        </p:txBody>
      </p:sp>
      <p:pic>
        <p:nvPicPr>
          <p:cNvPr id="1260" name="Google Shape;1260;p14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314100" y="2487724"/>
            <a:ext cx="5303398" cy="2491564"/>
          </a:xfrm>
          <a:prstGeom prst="rect">
            <a:avLst/>
          </a:prstGeom>
          <a:noFill/>
          <a:ln>
            <a:noFill/>
          </a:ln>
        </p:spPr>
      </p:pic>
      <p:sp>
        <p:nvSpPr>
          <p:cNvPr id="1261" name="Google Shape;1261;p146"/>
          <p:cNvSpPr txBox="1">
            <a:spLocks noGrp="1"/>
          </p:cNvSpPr>
          <p:nvPr>
            <p:ph type="body" idx="1"/>
          </p:nvPr>
        </p:nvSpPr>
        <p:spPr>
          <a:xfrm>
            <a:off x="571500" y="1621640"/>
            <a:ext cx="5303400" cy="4223700"/>
          </a:xfrm>
          <a:prstGeom prst="rect">
            <a:avLst/>
          </a:prstGeom>
        </p:spPr>
        <p:txBody>
          <a:bodyPr spcFirstLastPara="1" wrap="square" lIns="0" tIns="0" rIns="0" bIns="0" anchor="t" anchorCtr="0">
            <a:noAutofit/>
          </a:bodyPr>
          <a:lstStyle/>
          <a:p>
            <a:pPr marL="457200" lvl="0" indent="-355600" algn="l" rtl="0">
              <a:spcBef>
                <a:spcPts val="1100"/>
              </a:spcBef>
              <a:spcAft>
                <a:spcPts val="0"/>
              </a:spcAft>
              <a:buSzPts val="2000"/>
              <a:buChar char="●"/>
            </a:pPr>
            <a:r>
              <a:rPr lang="en-US" dirty="0" err="1"/>
              <a:t>Diferentes</a:t>
            </a:r>
            <a:r>
              <a:rPr lang="en-US" dirty="0"/>
              <a:t> </a:t>
            </a:r>
            <a:r>
              <a:rPr lang="en-US" dirty="0" err="1"/>
              <a:t>aplicaciones</a:t>
            </a:r>
            <a:r>
              <a:rPr lang="en-US" dirty="0"/>
              <a:t>, por que no hay different ports</a:t>
            </a:r>
            <a:endParaRPr dirty="0"/>
          </a:p>
          <a:p>
            <a:pPr marL="457200" lvl="0" indent="-355600" algn="l" rtl="0">
              <a:spcBef>
                <a:spcPts val="0"/>
              </a:spcBef>
              <a:spcAft>
                <a:spcPts val="0"/>
              </a:spcAft>
              <a:buSzPts val="2000"/>
              <a:buChar char="●"/>
            </a:pPr>
            <a:r>
              <a:rPr lang="en-US" dirty="0"/>
              <a:t>GitHub integration</a:t>
            </a:r>
            <a:endParaRPr dirty="0"/>
          </a:p>
          <a:p>
            <a:pPr marL="457200" lvl="0" indent="-355600" algn="l" rtl="0">
              <a:spcBef>
                <a:spcPts val="0"/>
              </a:spcBef>
              <a:spcAft>
                <a:spcPts val="0"/>
              </a:spcAft>
              <a:buSzPts val="2000"/>
              <a:buChar char="●"/>
            </a:pPr>
            <a:r>
              <a:rPr lang="en-US" dirty="0"/>
              <a:t>“Promote to Production” button</a:t>
            </a:r>
            <a:endParaRPr dirty="0"/>
          </a:p>
          <a:p>
            <a:pPr marL="457200" lvl="0" indent="-355600" algn="l" rtl="0">
              <a:spcBef>
                <a:spcPts val="0"/>
              </a:spcBef>
              <a:spcAft>
                <a:spcPts val="0"/>
              </a:spcAft>
              <a:buSzPts val="2000"/>
              <a:buChar char="●"/>
            </a:pPr>
            <a:r>
              <a:rPr lang="en-US" dirty="0" err="1"/>
              <a:t>Procfile</a:t>
            </a:r>
            <a:endParaRPr dirty="0"/>
          </a:p>
          <a:p>
            <a:pPr marL="0" lvl="0" indent="0" algn="l" rtl="0">
              <a:spcBef>
                <a:spcPts val="1100"/>
              </a:spcBef>
              <a:spcAft>
                <a:spcPts val="0"/>
              </a:spcAft>
              <a:buNone/>
            </a:pPr>
            <a:endParaRPr dirty="0"/>
          </a:p>
          <a:p>
            <a:pPr marL="0" lvl="0" indent="0" algn="l" rtl="0">
              <a:spcBef>
                <a:spcPts val="1100"/>
              </a:spcBef>
              <a:spcAft>
                <a:spcPts val="300"/>
              </a:spcAft>
              <a:buNone/>
            </a:pPr>
            <a:endParaRPr dirty="0"/>
          </a:p>
        </p:txBody>
      </p:sp>
      <p:sp>
        <p:nvSpPr>
          <p:cNvPr id="1262" name="Google Shape;1262;p146"/>
          <p:cNvSpPr txBox="1">
            <a:spLocks noGrp="1"/>
          </p:cNvSpPr>
          <p:nvPr>
            <p:ph type="body" idx="3"/>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pic>
        <p:nvPicPr>
          <p:cNvPr id="1267" name="Google Shape;1267;p14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827875" y="1554776"/>
            <a:ext cx="1684643" cy="1613888"/>
          </a:xfrm>
          <a:prstGeom prst="rect">
            <a:avLst/>
          </a:prstGeom>
          <a:noFill/>
          <a:ln>
            <a:noFill/>
          </a:ln>
        </p:spPr>
      </p:pic>
      <p:sp>
        <p:nvSpPr>
          <p:cNvPr id="1268" name="Google Shape;1268;p147"/>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Cómo organicé los componentes?</a:t>
            </a:r>
            <a:endParaRPr/>
          </a:p>
        </p:txBody>
      </p:sp>
      <p:sp>
        <p:nvSpPr>
          <p:cNvPr id="1269" name="Google Shape;1269;p147"/>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270" name="Google Shape;1270;p147"/>
          <p:cNvSpPr/>
          <p:nvPr/>
        </p:nvSpPr>
        <p:spPr>
          <a:xfrm>
            <a:off x="9790131" y="3617166"/>
            <a:ext cx="1828800" cy="114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c-main</a:t>
            </a:r>
            <a:endParaRPr/>
          </a:p>
        </p:txBody>
      </p:sp>
      <p:sp>
        <p:nvSpPr>
          <p:cNvPr id="1271" name="Google Shape;1271;p147"/>
          <p:cNvSpPr/>
          <p:nvPr/>
        </p:nvSpPr>
        <p:spPr>
          <a:xfrm>
            <a:off x="5052513" y="1790225"/>
            <a:ext cx="1828800" cy="1143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Index.html</a:t>
            </a:r>
            <a:endParaRPr/>
          </a:p>
        </p:txBody>
      </p:sp>
      <p:sp>
        <p:nvSpPr>
          <p:cNvPr id="1272" name="Google Shape;1272;p147"/>
          <p:cNvSpPr/>
          <p:nvPr/>
        </p:nvSpPr>
        <p:spPr>
          <a:xfrm>
            <a:off x="7421323" y="1790225"/>
            <a:ext cx="1828800" cy="1143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Index.js</a:t>
            </a:r>
            <a:endParaRPr/>
          </a:p>
        </p:txBody>
      </p:sp>
      <p:pic>
        <p:nvPicPr>
          <p:cNvPr id="1273" name="Google Shape;1273;p14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827875" y="4427180"/>
            <a:ext cx="1684650" cy="2368597"/>
          </a:xfrm>
          <a:prstGeom prst="rect">
            <a:avLst/>
          </a:prstGeom>
          <a:noFill/>
          <a:ln>
            <a:noFill/>
          </a:ln>
        </p:spPr>
      </p:pic>
      <p:sp>
        <p:nvSpPr>
          <p:cNvPr id="1274" name="Google Shape;1274;p147"/>
          <p:cNvSpPr/>
          <p:nvPr/>
        </p:nvSpPr>
        <p:spPr>
          <a:xfrm>
            <a:off x="5052513" y="5039983"/>
            <a:ext cx="1828800" cy="1143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App Builder Page</a:t>
            </a:r>
            <a:endParaRPr/>
          </a:p>
        </p:txBody>
      </p:sp>
      <p:sp>
        <p:nvSpPr>
          <p:cNvPr id="1275" name="Google Shape;1275;p147"/>
          <p:cNvSpPr/>
          <p:nvPr/>
        </p:nvSpPr>
        <p:spPr>
          <a:xfrm>
            <a:off x="7421324" y="5039963"/>
            <a:ext cx="1828800" cy="1143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c-on-core-wrapper</a:t>
            </a:r>
            <a:endParaRPr/>
          </a:p>
        </p:txBody>
      </p:sp>
      <p:cxnSp>
        <p:nvCxnSpPr>
          <p:cNvPr id="1276" name="Google Shape;1276;p147"/>
          <p:cNvCxnSpPr>
            <a:stCxn id="1267" idx="3"/>
            <a:endCxn id="1271" idx="1"/>
          </p:cNvCxnSpPr>
          <p:nvPr/>
        </p:nvCxnSpPr>
        <p:spPr>
          <a:xfrm>
            <a:off x="4512518" y="2361720"/>
            <a:ext cx="540000" cy="0"/>
          </a:xfrm>
          <a:prstGeom prst="straightConnector1">
            <a:avLst/>
          </a:prstGeom>
          <a:noFill/>
          <a:ln w="38100" cap="flat" cmpd="sng">
            <a:solidFill>
              <a:schemeClr val="dk2"/>
            </a:solidFill>
            <a:prstDash val="solid"/>
            <a:round/>
            <a:headEnd type="none" w="med" len="med"/>
            <a:tailEnd type="triangle" w="med" len="med"/>
          </a:ln>
        </p:spPr>
      </p:cxnSp>
      <p:cxnSp>
        <p:nvCxnSpPr>
          <p:cNvPr id="1277" name="Google Shape;1277;p147"/>
          <p:cNvCxnSpPr>
            <a:stCxn id="1271" idx="3"/>
            <a:endCxn id="1272" idx="1"/>
          </p:cNvCxnSpPr>
          <p:nvPr/>
        </p:nvCxnSpPr>
        <p:spPr>
          <a:xfrm>
            <a:off x="6881313" y="2361725"/>
            <a:ext cx="540000" cy="0"/>
          </a:xfrm>
          <a:prstGeom prst="straightConnector1">
            <a:avLst/>
          </a:prstGeom>
          <a:noFill/>
          <a:ln w="38100" cap="flat" cmpd="sng">
            <a:solidFill>
              <a:schemeClr val="dk2"/>
            </a:solidFill>
            <a:prstDash val="solid"/>
            <a:round/>
            <a:headEnd type="none" w="med" len="med"/>
            <a:tailEnd type="triangle" w="med" len="med"/>
          </a:ln>
        </p:spPr>
      </p:cxnSp>
      <p:cxnSp>
        <p:nvCxnSpPr>
          <p:cNvPr id="1278" name="Google Shape;1278;p147"/>
          <p:cNvCxnSpPr>
            <a:stCxn id="1272" idx="3"/>
            <a:endCxn id="1270" idx="0"/>
          </p:cNvCxnSpPr>
          <p:nvPr/>
        </p:nvCxnSpPr>
        <p:spPr>
          <a:xfrm>
            <a:off x="9250123" y="2361725"/>
            <a:ext cx="1454400" cy="1255500"/>
          </a:xfrm>
          <a:prstGeom prst="bentConnector2">
            <a:avLst/>
          </a:prstGeom>
          <a:noFill/>
          <a:ln w="38100" cap="flat" cmpd="sng">
            <a:solidFill>
              <a:schemeClr val="dk2"/>
            </a:solidFill>
            <a:prstDash val="solid"/>
            <a:round/>
            <a:headEnd type="none" w="med" len="med"/>
            <a:tailEnd type="triangle" w="med" len="med"/>
          </a:ln>
        </p:spPr>
      </p:cxnSp>
      <p:cxnSp>
        <p:nvCxnSpPr>
          <p:cNvPr id="1279" name="Google Shape;1279;p147"/>
          <p:cNvCxnSpPr>
            <a:stCxn id="1273" idx="3"/>
            <a:endCxn id="1274" idx="1"/>
          </p:cNvCxnSpPr>
          <p:nvPr/>
        </p:nvCxnSpPr>
        <p:spPr>
          <a:xfrm>
            <a:off x="4512525" y="5611478"/>
            <a:ext cx="540000" cy="0"/>
          </a:xfrm>
          <a:prstGeom prst="straightConnector1">
            <a:avLst/>
          </a:prstGeom>
          <a:noFill/>
          <a:ln w="38100" cap="flat" cmpd="sng">
            <a:solidFill>
              <a:schemeClr val="dk2"/>
            </a:solidFill>
            <a:prstDash val="solid"/>
            <a:round/>
            <a:headEnd type="none" w="med" len="med"/>
            <a:tailEnd type="triangle" w="med" len="med"/>
          </a:ln>
        </p:spPr>
      </p:cxnSp>
      <p:cxnSp>
        <p:nvCxnSpPr>
          <p:cNvPr id="1280" name="Google Shape;1280;p147"/>
          <p:cNvCxnSpPr>
            <a:stCxn id="1274" idx="3"/>
            <a:endCxn id="1275" idx="1"/>
          </p:cNvCxnSpPr>
          <p:nvPr/>
        </p:nvCxnSpPr>
        <p:spPr>
          <a:xfrm>
            <a:off x="6881313" y="5611483"/>
            <a:ext cx="540000" cy="0"/>
          </a:xfrm>
          <a:prstGeom prst="straightConnector1">
            <a:avLst/>
          </a:prstGeom>
          <a:noFill/>
          <a:ln w="38100" cap="flat" cmpd="sng">
            <a:solidFill>
              <a:schemeClr val="dk2"/>
            </a:solidFill>
            <a:prstDash val="solid"/>
            <a:round/>
            <a:headEnd type="none" w="med" len="med"/>
            <a:tailEnd type="triangle" w="med" len="med"/>
          </a:ln>
        </p:spPr>
      </p:cxnSp>
      <p:cxnSp>
        <p:nvCxnSpPr>
          <p:cNvPr id="1281" name="Google Shape;1281;p147"/>
          <p:cNvCxnSpPr>
            <a:stCxn id="1275" idx="3"/>
            <a:endCxn id="1270" idx="2"/>
          </p:cNvCxnSpPr>
          <p:nvPr/>
        </p:nvCxnSpPr>
        <p:spPr>
          <a:xfrm rot="10800000" flipH="1">
            <a:off x="9250124" y="4760063"/>
            <a:ext cx="1454400" cy="851400"/>
          </a:xfrm>
          <a:prstGeom prst="bentConnector2">
            <a:avLst/>
          </a:prstGeom>
          <a:noFill/>
          <a:ln w="38100" cap="flat" cmpd="sng">
            <a:solidFill>
              <a:schemeClr val="dk2"/>
            </a:solidFill>
            <a:prstDash val="solid"/>
            <a:round/>
            <a:headEnd type="none" w="med" len="med"/>
            <a:tailEnd type="triangle" w="med" len="med"/>
          </a:ln>
        </p:spPr>
      </p:cxnSp>
      <p:sp>
        <p:nvSpPr>
          <p:cNvPr id="1282" name="Google Shape;1282;p147"/>
          <p:cNvSpPr txBox="1"/>
          <p:nvPr/>
        </p:nvSpPr>
        <p:spPr>
          <a:xfrm>
            <a:off x="577850" y="2149075"/>
            <a:ext cx="1828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b="1">
                <a:solidFill>
                  <a:schemeClr val="accent1"/>
                </a:solidFill>
                <a:latin typeface="Salesforce Sans"/>
                <a:ea typeface="Salesforce Sans"/>
                <a:cs typeface="Salesforce Sans"/>
                <a:sym typeface="Salesforce Sans"/>
              </a:rPr>
              <a:t>Off-Cor</a:t>
            </a:r>
            <a:r>
              <a:rPr lang="en-US" sz="3200" b="1">
                <a:solidFill>
                  <a:schemeClr val="accent1"/>
                </a:solidFill>
                <a:latin typeface="Salesforce Sans"/>
                <a:ea typeface="Salesforce Sans"/>
                <a:cs typeface="Salesforce Sans"/>
                <a:sym typeface="Salesforce Sans"/>
              </a:rPr>
              <a:t>e</a:t>
            </a:r>
            <a:endParaRPr sz="2400">
              <a:latin typeface="Salesforce Sans"/>
              <a:ea typeface="Salesforce Sans"/>
              <a:cs typeface="Salesforce Sans"/>
              <a:sym typeface="Salesforce Sans"/>
            </a:endParaRPr>
          </a:p>
        </p:txBody>
      </p:sp>
      <p:sp>
        <p:nvSpPr>
          <p:cNvPr id="1283" name="Google Shape;1283;p147"/>
          <p:cNvSpPr txBox="1"/>
          <p:nvPr/>
        </p:nvSpPr>
        <p:spPr>
          <a:xfrm>
            <a:off x="577850" y="5398825"/>
            <a:ext cx="18288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b="1">
                <a:solidFill>
                  <a:schemeClr val="accent1"/>
                </a:solidFill>
                <a:latin typeface="Salesforce Sans"/>
                <a:ea typeface="Salesforce Sans"/>
                <a:cs typeface="Salesforce Sans"/>
                <a:sym typeface="Salesforce Sans"/>
              </a:rPr>
              <a:t>On-Core</a:t>
            </a:r>
            <a:endParaRPr sz="2400">
              <a:latin typeface="Salesforce Sans"/>
              <a:ea typeface="Salesforce Sans"/>
              <a:cs typeface="Salesforce Sans"/>
              <a:sym typeface="Salesforc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148"/>
          <p:cNvSpPr txBox="1">
            <a:spLocks noGrp="1"/>
          </p:cNvSpPr>
          <p:nvPr>
            <p:ph type="title"/>
          </p:nvPr>
        </p:nvSpPr>
        <p:spPr>
          <a:xfrm>
            <a:off x="571500" y="63504"/>
            <a:ext cx="102882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Pero algunas variables son diferentes!</a:t>
            </a:r>
            <a:endParaRPr/>
          </a:p>
        </p:txBody>
      </p:sp>
      <p:sp>
        <p:nvSpPr>
          <p:cNvPr id="1289" name="Google Shape;1289;p148"/>
          <p:cNvSpPr txBox="1">
            <a:spLocks noGrp="1"/>
          </p:cNvSpPr>
          <p:nvPr>
            <p:ph type="body" idx="1"/>
          </p:nvPr>
        </p:nvSpPr>
        <p:spPr>
          <a:xfrm>
            <a:off x="571500" y="1621640"/>
            <a:ext cx="53034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sz="2400" b="1"/>
              <a:t>Off-Core</a:t>
            </a:r>
            <a:endParaRPr sz="2400" b="1"/>
          </a:p>
          <a:p>
            <a:pPr marL="457200" lvl="0" indent="-355600" algn="l" rtl="0">
              <a:spcBef>
                <a:spcPts val="1100"/>
              </a:spcBef>
              <a:spcAft>
                <a:spcPts val="0"/>
              </a:spcAft>
              <a:buSzPts val="2000"/>
              <a:buChar char="●"/>
            </a:pPr>
            <a:r>
              <a:rPr lang="en-US"/>
              <a:t>Set on </a:t>
            </a:r>
            <a:r>
              <a:rPr lang="en-US" i="1" u="sng"/>
              <a:t>index.js</a:t>
            </a:r>
            <a:endParaRPr i="1" u="sng"/>
          </a:p>
          <a:p>
            <a:pPr marL="0" lvl="0" indent="0" algn="l" rtl="0">
              <a:lnSpc>
                <a:spcPct val="150000"/>
              </a:lnSpc>
              <a:spcBef>
                <a:spcPts val="300"/>
              </a:spcBef>
              <a:spcAft>
                <a:spcPts val="0"/>
              </a:spcAft>
              <a:buNone/>
            </a:pPr>
            <a:endParaRPr sz="14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window.LWC_Demo = {</a:t>
            </a:r>
            <a:endParaRPr sz="1400">
              <a:solidFill>
                <a:srgbClr val="000000"/>
              </a:solidFill>
              <a:latin typeface="Courier New"/>
              <a:ea typeface="Courier New"/>
              <a:cs typeface="Courier New"/>
              <a:sym typeface="Courier New"/>
            </a:endParaRPr>
          </a:p>
          <a:p>
            <a:pPr marL="0" lvl="0" indent="45720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inOrg: "NO",</a:t>
            </a:r>
            <a:endParaRPr sz="1400">
              <a:solidFill>
                <a:srgbClr val="000000"/>
              </a:solidFill>
              <a:latin typeface="Courier New"/>
              <a:ea typeface="Courier New"/>
              <a:cs typeface="Courier New"/>
              <a:sym typeface="Courier New"/>
            </a:endParaRPr>
          </a:p>
          <a:p>
            <a:pPr marL="0" lvl="0" indent="45720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toastify: Toastify,</a:t>
            </a:r>
            <a:endParaRPr sz="1400">
              <a:solidFill>
                <a:srgbClr val="000000"/>
              </a:solidFill>
              <a:latin typeface="Courier New"/>
              <a:ea typeface="Courier New"/>
              <a:cs typeface="Courier New"/>
              <a:sym typeface="Courier New"/>
            </a:endParaRPr>
          </a:p>
          <a:p>
            <a:pPr marL="0" lvl="0" indent="45720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resources: `/resources/ELTOROIT`,</a:t>
            </a:r>
            <a:endParaRPr sz="1400">
              <a:solidFill>
                <a:srgbClr val="000000"/>
              </a:solidFill>
              <a:latin typeface="Courier New"/>
              <a:ea typeface="Courier New"/>
              <a:cs typeface="Courier New"/>
              <a:sym typeface="Courier New"/>
            </a:endParaRPr>
          </a:p>
          <a:p>
            <a:pPr marL="0" lvl="0" indent="45720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servers: {</a:t>
            </a:r>
            <a:endParaRPr sz="1400">
              <a:solidFill>
                <a:srgbClr val="000000"/>
              </a:solidFill>
              <a:latin typeface="Courier New"/>
              <a:ea typeface="Courier New"/>
              <a:cs typeface="Courier New"/>
              <a:sym typeface="Courier New"/>
            </a:endParaRPr>
          </a:p>
          <a:p>
            <a:pPr marL="457200" lvl="0" indent="45720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API: serverAPI,</a:t>
            </a:r>
            <a:endParaRPr sz="1400">
              <a:solidFill>
                <a:srgbClr val="000000"/>
              </a:solidFill>
              <a:latin typeface="Courier New"/>
              <a:ea typeface="Courier New"/>
              <a:cs typeface="Courier New"/>
              <a:sym typeface="Courier New"/>
            </a:endParaRPr>
          </a:p>
          <a:p>
            <a:pPr marL="457200" lvl="0" indent="45720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LWC: window.location.origin</a:t>
            </a:r>
            <a:endParaRPr sz="1400">
              <a:solidFill>
                <a:srgbClr val="000000"/>
              </a:solidFill>
              <a:latin typeface="Courier New"/>
              <a:ea typeface="Courier New"/>
              <a:cs typeface="Courier New"/>
              <a:sym typeface="Courier New"/>
            </a:endParaRPr>
          </a:p>
          <a:p>
            <a:pPr marL="457200" lvl="0" indent="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a:t>
            </a:r>
            <a:endParaRPr/>
          </a:p>
        </p:txBody>
      </p:sp>
      <p:sp>
        <p:nvSpPr>
          <p:cNvPr id="1290" name="Google Shape;1290;p148"/>
          <p:cNvSpPr txBox="1">
            <a:spLocks noGrp="1"/>
          </p:cNvSpPr>
          <p:nvPr>
            <p:ph type="body" idx="2"/>
          </p:nvPr>
        </p:nvSpPr>
        <p:spPr>
          <a:xfrm>
            <a:off x="6313932" y="1621640"/>
            <a:ext cx="53034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sz="2400" b="1"/>
              <a:t>On-Core</a:t>
            </a:r>
            <a:endParaRPr/>
          </a:p>
          <a:p>
            <a:pPr marL="457200" lvl="0" indent="-355600" algn="l" rtl="0">
              <a:spcBef>
                <a:spcPts val="1100"/>
              </a:spcBef>
              <a:spcAft>
                <a:spcPts val="0"/>
              </a:spcAft>
              <a:buSzPts val="2000"/>
              <a:buChar char="●"/>
            </a:pPr>
            <a:r>
              <a:rPr lang="en-US"/>
              <a:t>Set on </a:t>
            </a:r>
            <a:r>
              <a:rPr lang="en-US" i="1" u="sng"/>
              <a:t>onCoreWrapper.js</a:t>
            </a:r>
            <a:endParaRPr b="1"/>
          </a:p>
          <a:p>
            <a:pPr marL="0" lvl="0" indent="0" algn="l" rtl="0">
              <a:lnSpc>
                <a:spcPct val="150000"/>
              </a:lnSpc>
              <a:spcBef>
                <a:spcPts val="300"/>
              </a:spcBef>
              <a:spcAft>
                <a:spcPts val="0"/>
              </a:spcAft>
              <a:buNone/>
            </a:pPr>
            <a:endParaRPr sz="14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window.LWC_Demo = {</a:t>
            </a:r>
            <a:endParaRPr sz="1400">
              <a:solidFill>
                <a:srgbClr val="000000"/>
              </a:solidFill>
              <a:latin typeface="Courier New"/>
              <a:ea typeface="Courier New"/>
              <a:cs typeface="Courier New"/>
              <a:sym typeface="Courier New"/>
            </a:endParaRPr>
          </a:p>
          <a:p>
            <a:pPr marL="0" lvl="0" indent="45720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inOrg: "YES",</a:t>
            </a:r>
            <a:endParaRPr sz="1400">
              <a:solidFill>
                <a:srgbClr val="000000"/>
              </a:solidFill>
              <a:latin typeface="Courier New"/>
              <a:ea typeface="Courier New"/>
              <a:cs typeface="Courier New"/>
              <a:sym typeface="Courier New"/>
            </a:endParaRPr>
          </a:p>
          <a:p>
            <a:pPr marL="0" lvl="0" indent="45720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LWC_ShowToastEvent: </a:t>
            </a:r>
            <a:r>
              <a:rPr lang="en-US" sz="1400" b="1">
                <a:solidFill>
                  <a:srgbClr val="000000"/>
                </a:solidFill>
                <a:latin typeface="Courier New"/>
                <a:ea typeface="Courier New"/>
                <a:cs typeface="Courier New"/>
                <a:sym typeface="Courier New"/>
              </a:rPr>
              <a:t>ShowToastEvent</a:t>
            </a:r>
            <a:r>
              <a:rPr lang="en-US"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marL="0" lvl="0" indent="45720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resources: </a:t>
            </a:r>
            <a:r>
              <a:rPr lang="en-US" sz="1400" b="1">
                <a:solidFill>
                  <a:srgbClr val="000000"/>
                </a:solidFill>
                <a:latin typeface="Courier New"/>
                <a:ea typeface="Courier New"/>
                <a:cs typeface="Courier New"/>
                <a:sym typeface="Courier New"/>
              </a:rPr>
              <a:t>ELTOROIT</a:t>
            </a:r>
            <a:r>
              <a:rPr lang="en-US"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marL="0" lvl="0" indent="45720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servers = await </a:t>
            </a:r>
            <a:r>
              <a:rPr lang="en-US" sz="1400" b="1">
                <a:solidFill>
                  <a:srgbClr val="000000"/>
                </a:solidFill>
                <a:latin typeface="Courier New"/>
                <a:ea typeface="Courier New"/>
                <a:cs typeface="Courier New"/>
                <a:sym typeface="Courier New"/>
              </a:rPr>
              <a:t>getServersApex</a:t>
            </a:r>
            <a:r>
              <a:rPr lang="en-US"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US"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marL="0" lvl="0" indent="0" algn="l" rtl="0">
              <a:spcBef>
                <a:spcPts val="1100"/>
              </a:spcBef>
              <a:spcAft>
                <a:spcPts val="300"/>
              </a:spcAft>
              <a:buNone/>
            </a:pPr>
            <a:endParaRPr/>
          </a:p>
        </p:txBody>
      </p:sp>
      <p:sp>
        <p:nvSpPr>
          <p:cNvPr id="1291" name="Google Shape;1291;p148"/>
          <p:cNvSpPr txBox="1">
            <a:spLocks noGrp="1"/>
          </p:cNvSpPr>
          <p:nvPr>
            <p:ph type="body" idx="3"/>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292" name="Google Shape;1292;p148"/>
          <p:cNvSpPr txBox="1"/>
          <p:nvPr/>
        </p:nvSpPr>
        <p:spPr>
          <a:xfrm>
            <a:off x="2048825" y="5570125"/>
            <a:ext cx="9568500" cy="1046700"/>
          </a:xfrm>
          <a:prstGeom prst="rect">
            <a:avLst/>
          </a:prstGeom>
          <a:noFill/>
          <a:ln>
            <a:noFill/>
          </a:ln>
        </p:spPr>
        <p:txBody>
          <a:bodyPr spcFirstLastPara="1" wrap="square" lIns="91425" tIns="91425" rIns="91425" bIns="91425" anchor="t" anchorCtr="0">
            <a:spAutoFit/>
          </a:bodyPr>
          <a:lstStyle/>
          <a:p>
            <a:pPr marL="0" lvl="0" indent="0" algn="r" rtl="0">
              <a:lnSpc>
                <a:spcPct val="150000"/>
              </a:lnSpc>
              <a:spcBef>
                <a:spcPts val="0"/>
              </a:spcBef>
              <a:spcAft>
                <a:spcPts val="0"/>
              </a:spcAft>
              <a:buNone/>
            </a:pPr>
            <a:r>
              <a:rPr lang="en-US">
                <a:latin typeface="Courier New"/>
                <a:ea typeface="Courier New"/>
                <a:cs typeface="Courier New"/>
                <a:sym typeface="Courier New"/>
              </a:rPr>
              <a:t>import { </a:t>
            </a:r>
            <a:r>
              <a:rPr lang="en-US" b="1">
                <a:latin typeface="Courier New"/>
                <a:ea typeface="Courier New"/>
                <a:cs typeface="Courier New"/>
                <a:sym typeface="Courier New"/>
              </a:rPr>
              <a:t>ShowToastEvent</a:t>
            </a:r>
            <a:r>
              <a:rPr lang="en-US">
                <a:latin typeface="Courier New"/>
                <a:ea typeface="Courier New"/>
                <a:cs typeface="Courier New"/>
                <a:sym typeface="Courier New"/>
              </a:rPr>
              <a:t> } from "lightning/platformShowToastEvent";</a:t>
            </a:r>
            <a:endParaRPr>
              <a:latin typeface="Courier New"/>
              <a:ea typeface="Courier New"/>
              <a:cs typeface="Courier New"/>
              <a:sym typeface="Courier New"/>
            </a:endParaRPr>
          </a:p>
          <a:p>
            <a:pPr marL="0" lvl="0" indent="0" algn="r" rtl="0">
              <a:lnSpc>
                <a:spcPct val="150000"/>
              </a:lnSpc>
              <a:spcBef>
                <a:spcPts val="0"/>
              </a:spcBef>
              <a:spcAft>
                <a:spcPts val="0"/>
              </a:spcAft>
              <a:buNone/>
            </a:pPr>
            <a:r>
              <a:rPr lang="en-US">
                <a:latin typeface="Courier New"/>
                <a:ea typeface="Courier New"/>
                <a:cs typeface="Courier New"/>
                <a:sym typeface="Courier New"/>
              </a:rPr>
              <a:t>import </a:t>
            </a:r>
            <a:r>
              <a:rPr lang="en-US" b="1">
                <a:latin typeface="Courier New"/>
                <a:ea typeface="Courier New"/>
                <a:cs typeface="Courier New"/>
                <a:sym typeface="Courier New"/>
              </a:rPr>
              <a:t>ELTOROIT</a:t>
            </a:r>
            <a:r>
              <a:rPr lang="en-US">
                <a:latin typeface="Courier New"/>
                <a:ea typeface="Courier New"/>
                <a:cs typeface="Courier New"/>
                <a:sym typeface="Courier New"/>
              </a:rPr>
              <a:t> from "@salesforce/resourceUrl/ELTOROIT";</a:t>
            </a:r>
            <a:endParaRPr>
              <a:latin typeface="Courier New"/>
              <a:ea typeface="Courier New"/>
              <a:cs typeface="Courier New"/>
              <a:sym typeface="Courier New"/>
            </a:endParaRPr>
          </a:p>
          <a:p>
            <a:pPr marL="0" lvl="0" indent="0" algn="r" rtl="0">
              <a:lnSpc>
                <a:spcPct val="150000"/>
              </a:lnSpc>
              <a:spcBef>
                <a:spcPts val="0"/>
              </a:spcBef>
              <a:spcAft>
                <a:spcPts val="0"/>
              </a:spcAft>
              <a:buNone/>
            </a:pPr>
            <a:r>
              <a:rPr lang="en-US">
                <a:latin typeface="Courier New"/>
                <a:ea typeface="Courier New"/>
                <a:cs typeface="Courier New"/>
                <a:sym typeface="Courier New"/>
              </a:rPr>
              <a:t>import </a:t>
            </a:r>
            <a:r>
              <a:rPr lang="en-US" b="1">
                <a:latin typeface="Courier New"/>
                <a:ea typeface="Courier New"/>
                <a:cs typeface="Courier New"/>
                <a:sym typeface="Courier New"/>
              </a:rPr>
              <a:t>getServersApex</a:t>
            </a:r>
            <a:r>
              <a:rPr lang="en-US">
                <a:latin typeface="Courier New"/>
                <a:ea typeface="Courier New"/>
                <a:cs typeface="Courier New"/>
                <a:sym typeface="Courier New"/>
              </a:rPr>
              <a:t> from '@salesforce/apex/GetServers.lwc';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13"/>
          <p:cNvSpPr txBox="1">
            <a:spLocks noGrp="1"/>
          </p:cNvSpPr>
          <p:nvPr>
            <p:ph type="title"/>
          </p:nvPr>
        </p:nvSpPr>
        <p:spPr>
          <a:xfrm>
            <a:off x="571500" y="63504"/>
            <a:ext cx="10287000" cy="990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Agenda</a:t>
            </a:r>
            <a:endParaRPr/>
          </a:p>
        </p:txBody>
      </p:sp>
      <p:sp>
        <p:nvSpPr>
          <p:cNvPr id="994" name="Google Shape;994;p113"/>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endParaRPr/>
          </a:p>
        </p:txBody>
      </p:sp>
      <p:sp>
        <p:nvSpPr>
          <p:cNvPr id="995" name="Google Shape;995;p113"/>
          <p:cNvSpPr txBox="1">
            <a:spLocks noGrp="1"/>
          </p:cNvSpPr>
          <p:nvPr>
            <p:ph type="ftr" idx="11"/>
          </p:nvPr>
        </p:nvSpPr>
        <p:spPr>
          <a:xfrm>
            <a:off x="1847094" y="6549530"/>
            <a:ext cx="5508000" cy="2139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US"/>
              <a:t>Footer</a:t>
            </a:r>
            <a:endParaRPr/>
          </a:p>
        </p:txBody>
      </p:sp>
      <p:sp>
        <p:nvSpPr>
          <p:cNvPr id="996" name="Google Shape;996;p113"/>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182562" lvl="1" indent="-182562" algn="l" rtl="0">
              <a:spcBef>
                <a:spcPts val="500"/>
              </a:spcBef>
              <a:spcAft>
                <a:spcPts val="0"/>
              </a:spcAft>
              <a:buClr>
                <a:schemeClr val="accent1"/>
              </a:buClr>
              <a:buSzPts val="1800"/>
              <a:buChar char="•"/>
            </a:pPr>
            <a:r>
              <a:rPr lang="en-US"/>
              <a:t>Por qué usar Off-Core?</a:t>
            </a:r>
            <a:endParaRPr/>
          </a:p>
          <a:p>
            <a:pPr marL="182562" lvl="1" indent="-182562" algn="l" rtl="0">
              <a:spcBef>
                <a:spcPts val="500"/>
              </a:spcBef>
              <a:spcAft>
                <a:spcPts val="0"/>
              </a:spcAft>
              <a:buClr>
                <a:schemeClr val="accent1"/>
              </a:buClr>
              <a:buSzPts val="1800"/>
              <a:buChar char="•"/>
            </a:pPr>
            <a:r>
              <a:rPr lang="en-US"/>
              <a:t>Como crear una aplicación de LWC Off-Core?</a:t>
            </a:r>
            <a:endParaRPr/>
          </a:p>
          <a:p>
            <a:pPr marL="182562" lvl="1" indent="-182562" algn="l" rtl="0">
              <a:spcBef>
                <a:spcPts val="500"/>
              </a:spcBef>
              <a:spcAft>
                <a:spcPts val="0"/>
              </a:spcAft>
              <a:buClr>
                <a:schemeClr val="accent1"/>
              </a:buClr>
              <a:buSzPts val="1800"/>
              <a:buChar char="•"/>
            </a:pPr>
            <a:r>
              <a:rPr lang="en-US"/>
              <a:t>Qué es igual en Off-Core?</a:t>
            </a:r>
            <a:endParaRPr/>
          </a:p>
          <a:p>
            <a:pPr marL="182562" lvl="1" indent="-182562" algn="l" rtl="0">
              <a:spcBef>
                <a:spcPts val="500"/>
              </a:spcBef>
              <a:spcAft>
                <a:spcPts val="0"/>
              </a:spcAft>
              <a:buClr>
                <a:schemeClr val="accent1"/>
              </a:buClr>
              <a:buSzPts val="1800"/>
              <a:buChar char="•"/>
            </a:pPr>
            <a:r>
              <a:rPr lang="en-US"/>
              <a:t>Qué es parecido en Off-Core?</a:t>
            </a:r>
            <a:endParaRPr/>
          </a:p>
          <a:p>
            <a:pPr marL="182562" lvl="1" indent="-182562" algn="l" rtl="0">
              <a:spcBef>
                <a:spcPts val="500"/>
              </a:spcBef>
              <a:spcAft>
                <a:spcPts val="0"/>
              </a:spcAft>
              <a:buClr>
                <a:schemeClr val="accent1"/>
              </a:buClr>
              <a:buSzPts val="1800"/>
              <a:buChar char="•"/>
            </a:pPr>
            <a:r>
              <a:rPr lang="en-US"/>
              <a:t>Qué no funciona en Off-Core?</a:t>
            </a:r>
            <a:endParaRPr/>
          </a:p>
          <a:p>
            <a:pPr marL="182562" lvl="1" indent="-182562" algn="l" rtl="0">
              <a:spcBef>
                <a:spcPts val="500"/>
              </a:spcBef>
              <a:spcAft>
                <a:spcPts val="0"/>
              </a:spcAft>
              <a:buClr>
                <a:schemeClr val="accent1"/>
              </a:buClr>
              <a:buSzPts val="1800"/>
              <a:buChar char="•"/>
            </a:pPr>
            <a:r>
              <a:rPr lang="en-US"/>
              <a:t>Ideas y Trucos (Tips and Tricks)</a:t>
            </a:r>
            <a:endParaRPr/>
          </a:p>
          <a:p>
            <a:pPr marL="182562" lvl="1" indent="-182562" algn="l" rtl="0">
              <a:spcBef>
                <a:spcPts val="500"/>
              </a:spcBef>
              <a:spcAft>
                <a:spcPts val="0"/>
              </a:spcAft>
              <a:buClr>
                <a:schemeClr val="accent1"/>
              </a:buClr>
              <a:buSzPts val="1800"/>
              <a:buChar char="•"/>
            </a:pPr>
            <a:r>
              <a:rPr lang="en-US"/>
              <a:t>Q&amp;A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49"/>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Cómo organicé el proyecto?</a:t>
            </a:r>
            <a:endParaRPr/>
          </a:p>
        </p:txBody>
      </p:sp>
      <p:sp>
        <p:nvSpPr>
          <p:cNvPr id="1298" name="Google Shape;1298;p149"/>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dirty="0" err="1"/>
              <a:t>Carpetas</a:t>
            </a:r>
            <a:endParaRPr dirty="0"/>
          </a:p>
          <a:p>
            <a:pPr marL="457200" lvl="0" indent="-355600" algn="l" rtl="0">
              <a:spcBef>
                <a:spcPts val="1100"/>
              </a:spcBef>
              <a:spcAft>
                <a:spcPts val="0"/>
              </a:spcAft>
              <a:buSzPts val="2000"/>
              <a:buChar char="●"/>
            </a:pPr>
            <a:r>
              <a:rPr lang="en-US" dirty="0"/>
              <a:t>@ELTOROIT</a:t>
            </a:r>
            <a:endParaRPr dirty="0"/>
          </a:p>
          <a:p>
            <a:pPr marL="914400" lvl="1" indent="-342900" algn="l" rtl="0">
              <a:spcBef>
                <a:spcPts val="0"/>
              </a:spcBef>
              <a:spcAft>
                <a:spcPts val="0"/>
              </a:spcAft>
              <a:buSzPts val="1800"/>
              <a:buChar char="○"/>
            </a:pPr>
            <a:r>
              <a:rPr lang="en-US" dirty="0" err="1"/>
              <a:t>Certificados</a:t>
            </a:r>
            <a:r>
              <a:rPr lang="en-US" dirty="0"/>
              <a:t> (</a:t>
            </a:r>
            <a:r>
              <a:rPr lang="en-US" dirty="0" err="1"/>
              <a:t>más</a:t>
            </a:r>
            <a:r>
              <a:rPr lang="en-US" dirty="0"/>
              <a:t> </a:t>
            </a:r>
            <a:r>
              <a:rPr lang="en-US" dirty="0" err="1"/>
              <a:t>seguro</a:t>
            </a:r>
            <a:r>
              <a:rPr lang="en-US" dirty="0"/>
              <a:t>, </a:t>
            </a:r>
            <a:r>
              <a:rPr lang="en-US" dirty="0" err="1"/>
              <a:t>ya</a:t>
            </a:r>
            <a:r>
              <a:rPr lang="en-US" dirty="0"/>
              <a:t> que no </a:t>
            </a:r>
            <a:r>
              <a:rPr lang="en-US" dirty="0" err="1"/>
              <a:t>están</a:t>
            </a:r>
            <a:r>
              <a:rPr lang="en-US" dirty="0"/>
              <a:t> </a:t>
            </a:r>
            <a:r>
              <a:rPr lang="en-US" dirty="0" err="1"/>
              <a:t>en</a:t>
            </a:r>
            <a:r>
              <a:rPr lang="en-US" dirty="0"/>
              <a:t> el </a:t>
            </a:r>
            <a:r>
              <a:rPr lang="en-US" dirty="0" err="1"/>
              <a:t>mismo</a:t>
            </a:r>
            <a:r>
              <a:rPr lang="en-US" dirty="0"/>
              <a:t> repo)</a:t>
            </a:r>
            <a:endParaRPr dirty="0"/>
          </a:p>
          <a:p>
            <a:pPr marL="457200" lvl="0" indent="-355600" algn="l" rtl="0">
              <a:spcBef>
                <a:spcPts val="0"/>
              </a:spcBef>
              <a:spcAft>
                <a:spcPts val="0"/>
              </a:spcAft>
              <a:buSzPts val="2000"/>
              <a:buChar char="●"/>
            </a:pPr>
            <a:r>
              <a:rPr lang="en-US" dirty="0"/>
              <a:t>LWC</a:t>
            </a:r>
            <a:endParaRPr dirty="0"/>
          </a:p>
          <a:p>
            <a:pPr marL="914400" lvl="1" indent="-342900" algn="l" rtl="0">
              <a:spcBef>
                <a:spcPts val="0"/>
              </a:spcBef>
              <a:spcAft>
                <a:spcPts val="0"/>
              </a:spcAft>
              <a:buSzPts val="1800"/>
              <a:buChar char="○"/>
            </a:pPr>
            <a:r>
              <a:rPr lang="en-US" dirty="0"/>
              <a:t>LWC Server</a:t>
            </a:r>
            <a:endParaRPr dirty="0"/>
          </a:p>
          <a:p>
            <a:pPr marL="914400" lvl="1" indent="-342900" algn="l" rtl="0">
              <a:spcBef>
                <a:spcPts val="0"/>
              </a:spcBef>
              <a:spcAft>
                <a:spcPts val="0"/>
              </a:spcAft>
              <a:buSzPts val="1800"/>
              <a:buChar char="○"/>
            </a:pPr>
            <a:r>
              <a:rPr lang="en-US" dirty="0"/>
              <a:t>Los </a:t>
            </a:r>
            <a:r>
              <a:rPr lang="en-US" dirty="0" err="1"/>
              <a:t>usuarios</a:t>
            </a:r>
            <a:r>
              <a:rPr lang="en-US" dirty="0"/>
              <a:t> </a:t>
            </a:r>
            <a:r>
              <a:rPr lang="en-US" dirty="0" err="1"/>
              <a:t>abren</a:t>
            </a:r>
            <a:r>
              <a:rPr lang="en-US" dirty="0"/>
              <a:t> una </a:t>
            </a:r>
            <a:r>
              <a:rPr lang="en-US" dirty="0" err="1"/>
              <a:t>página</a:t>
            </a:r>
            <a:r>
              <a:rPr lang="en-US" dirty="0"/>
              <a:t> de </a:t>
            </a:r>
            <a:r>
              <a:rPr lang="en-US" dirty="0" err="1"/>
              <a:t>este</a:t>
            </a:r>
            <a:r>
              <a:rPr lang="en-US" dirty="0"/>
              <a:t> </a:t>
            </a:r>
            <a:r>
              <a:rPr lang="en-US" dirty="0" err="1"/>
              <a:t>servidor</a:t>
            </a:r>
            <a:r>
              <a:rPr lang="en-US" dirty="0"/>
              <a:t> </a:t>
            </a:r>
            <a:r>
              <a:rPr lang="en-US" dirty="0" err="1"/>
              <a:t>desde</a:t>
            </a:r>
            <a:r>
              <a:rPr lang="en-US" dirty="0"/>
              <a:t> el browser.</a:t>
            </a:r>
            <a:endParaRPr dirty="0"/>
          </a:p>
          <a:p>
            <a:pPr marL="457200" lvl="0" indent="-355600" algn="l" rtl="0">
              <a:spcBef>
                <a:spcPts val="0"/>
              </a:spcBef>
              <a:spcAft>
                <a:spcPts val="0"/>
              </a:spcAft>
              <a:buSzPts val="2000"/>
              <a:buChar char="●"/>
            </a:pPr>
            <a:r>
              <a:rPr lang="en-US" dirty="0"/>
              <a:t>API: </a:t>
            </a:r>
            <a:endParaRPr dirty="0"/>
          </a:p>
          <a:p>
            <a:pPr marL="914400" lvl="1" indent="-342900" algn="l" rtl="0">
              <a:spcBef>
                <a:spcPts val="0"/>
              </a:spcBef>
              <a:spcAft>
                <a:spcPts val="0"/>
              </a:spcAft>
              <a:buSzPts val="1800"/>
              <a:buChar char="○"/>
            </a:pPr>
            <a:r>
              <a:rPr lang="en-US" dirty="0"/>
              <a:t>API Server</a:t>
            </a:r>
            <a:endParaRPr dirty="0"/>
          </a:p>
          <a:p>
            <a:pPr marL="914400" lvl="1" indent="-342900" algn="l" rtl="0">
              <a:spcBef>
                <a:spcPts val="0"/>
              </a:spcBef>
              <a:spcAft>
                <a:spcPts val="0"/>
              </a:spcAft>
              <a:buSzPts val="1800"/>
              <a:buChar char="○"/>
            </a:pPr>
            <a:r>
              <a:rPr lang="en-US" dirty="0"/>
              <a:t>Se </a:t>
            </a:r>
            <a:r>
              <a:rPr lang="en-US" dirty="0" err="1"/>
              <a:t>conecta</a:t>
            </a:r>
            <a:r>
              <a:rPr lang="en-US" dirty="0"/>
              <a:t> con la base </a:t>
            </a:r>
            <a:r>
              <a:rPr lang="en-US" dirty="0" err="1"/>
              <a:t>datos</a:t>
            </a:r>
            <a:r>
              <a:rPr lang="en-US" dirty="0"/>
              <a:t> (Salesforce u </a:t>
            </a:r>
            <a:r>
              <a:rPr lang="en-US" dirty="0" err="1"/>
              <a:t>oro</a:t>
            </a:r>
            <a:r>
              <a:rPr lang="en-US" dirty="0"/>
              <a:t>)</a:t>
            </a:r>
            <a:endParaRPr dirty="0"/>
          </a:p>
          <a:p>
            <a:pPr marL="0" lvl="0" indent="0" algn="l" rtl="0">
              <a:spcBef>
                <a:spcPts val="1100"/>
              </a:spcBef>
              <a:spcAft>
                <a:spcPts val="0"/>
              </a:spcAft>
              <a:buNone/>
            </a:pPr>
            <a:endParaRPr dirty="0"/>
          </a:p>
          <a:p>
            <a:pPr marL="0" lvl="0" indent="0" algn="l" rtl="0">
              <a:spcBef>
                <a:spcPts val="1100"/>
              </a:spcBef>
              <a:spcAft>
                <a:spcPts val="0"/>
              </a:spcAft>
              <a:buNone/>
            </a:pPr>
            <a:r>
              <a:rPr lang="en-US" dirty="0"/>
              <a:t>LWC y API </a:t>
            </a:r>
            <a:r>
              <a:rPr lang="en-US" dirty="0" err="1"/>
              <a:t>estan</a:t>
            </a:r>
            <a:r>
              <a:rPr lang="en-US" dirty="0"/>
              <a:t> </a:t>
            </a:r>
            <a:r>
              <a:rPr lang="en-US" dirty="0" err="1"/>
              <a:t>separados</a:t>
            </a:r>
            <a:r>
              <a:rPr lang="en-US" dirty="0"/>
              <a:t>!</a:t>
            </a:r>
            <a:endParaRPr dirty="0"/>
          </a:p>
          <a:p>
            <a:pPr marL="457200" lvl="0" indent="-355600" algn="l" rtl="0">
              <a:spcBef>
                <a:spcPts val="1100"/>
              </a:spcBef>
              <a:spcAft>
                <a:spcPts val="0"/>
              </a:spcAft>
              <a:buSzPts val="2000"/>
              <a:buChar char="●"/>
            </a:pPr>
            <a:r>
              <a:rPr lang="en-US" dirty="0"/>
              <a:t>LWC </a:t>
            </a:r>
            <a:r>
              <a:rPr lang="en-US" dirty="0" err="1"/>
              <a:t>permite</a:t>
            </a:r>
            <a:r>
              <a:rPr lang="en-US" dirty="0"/>
              <a:t> </a:t>
            </a:r>
            <a:r>
              <a:rPr lang="en-US" dirty="0" err="1"/>
              <a:t>crear</a:t>
            </a:r>
            <a:r>
              <a:rPr lang="en-US" dirty="0"/>
              <a:t> un </a:t>
            </a:r>
            <a:r>
              <a:rPr lang="en-US" dirty="0" err="1"/>
              <a:t>servidor</a:t>
            </a:r>
            <a:r>
              <a:rPr lang="en-US" dirty="0"/>
              <a:t> (</a:t>
            </a:r>
            <a:r>
              <a:rPr lang="en-US" dirty="0" err="1"/>
              <a:t>funciona</a:t>
            </a:r>
            <a:r>
              <a:rPr lang="en-US" dirty="0"/>
              <a:t> </a:t>
            </a:r>
            <a:r>
              <a:rPr lang="en-US" dirty="0" err="1"/>
              <a:t>en</a:t>
            </a:r>
            <a:r>
              <a:rPr lang="en-US" dirty="0"/>
              <a:t> </a:t>
            </a:r>
            <a:r>
              <a:rPr lang="en-US" dirty="0" err="1"/>
              <a:t>otro</a:t>
            </a:r>
            <a:r>
              <a:rPr lang="en-US" dirty="0"/>
              <a:t> </a:t>
            </a:r>
            <a:r>
              <a:rPr lang="en-US" dirty="0" err="1"/>
              <a:t>puerto</a:t>
            </a:r>
            <a:r>
              <a:rPr lang="en-US" dirty="0"/>
              <a:t>).</a:t>
            </a:r>
            <a:endParaRPr dirty="0"/>
          </a:p>
          <a:p>
            <a:pPr marL="457200" lvl="0" indent="-355600" algn="l" rtl="0">
              <a:spcBef>
                <a:spcPts val="0"/>
              </a:spcBef>
              <a:spcAft>
                <a:spcPts val="0"/>
              </a:spcAft>
              <a:buSzPts val="2000"/>
              <a:buChar char="●"/>
            </a:pPr>
            <a:r>
              <a:rPr lang="en-US" dirty="0"/>
              <a:t>Heroku no </a:t>
            </a:r>
            <a:r>
              <a:rPr lang="en-US" dirty="0" err="1"/>
              <a:t>permite</a:t>
            </a:r>
            <a:r>
              <a:rPr lang="en-US" dirty="0"/>
              <a:t> </a:t>
            </a:r>
            <a:r>
              <a:rPr lang="en-US" dirty="0" err="1"/>
              <a:t>tener</a:t>
            </a:r>
            <a:r>
              <a:rPr lang="en-US" dirty="0"/>
              <a:t> </a:t>
            </a:r>
            <a:r>
              <a:rPr lang="en-US" dirty="0" err="1"/>
              <a:t>varias</a:t>
            </a:r>
            <a:r>
              <a:rPr lang="en-US" dirty="0"/>
              <a:t> </a:t>
            </a:r>
            <a:r>
              <a:rPr lang="en-US" dirty="0" err="1"/>
              <a:t>aplicaciones</a:t>
            </a:r>
            <a:r>
              <a:rPr lang="en-US" dirty="0"/>
              <a:t> con </a:t>
            </a:r>
            <a:r>
              <a:rPr lang="en-US" dirty="0" err="1"/>
              <a:t>puertos</a:t>
            </a:r>
            <a:r>
              <a:rPr lang="en-US" dirty="0"/>
              <a:t> </a:t>
            </a:r>
            <a:r>
              <a:rPr lang="en-US" dirty="0" err="1"/>
              <a:t>diferentes</a:t>
            </a:r>
            <a:br>
              <a:rPr lang="en-US" dirty="0"/>
            </a:br>
            <a:r>
              <a:rPr lang="en-US" dirty="0" err="1"/>
              <a:t>basados</a:t>
            </a:r>
            <a:r>
              <a:rPr lang="en-US" dirty="0"/>
              <a:t> </a:t>
            </a:r>
            <a:r>
              <a:rPr lang="en-US" dirty="0" err="1"/>
              <a:t>en</a:t>
            </a:r>
            <a:r>
              <a:rPr lang="en-US" dirty="0"/>
              <a:t> el </a:t>
            </a:r>
            <a:r>
              <a:rPr lang="en-US" dirty="0" err="1"/>
              <a:t>mismo</a:t>
            </a:r>
            <a:r>
              <a:rPr lang="en-US" dirty="0"/>
              <a:t> repo (Más </a:t>
            </a:r>
            <a:r>
              <a:rPr lang="en-US" dirty="0" err="1"/>
              <a:t>fácil</a:t>
            </a:r>
            <a:r>
              <a:rPr lang="en-US" dirty="0"/>
              <a:t> </a:t>
            </a:r>
            <a:r>
              <a:rPr lang="en-US" dirty="0" err="1"/>
              <a:t>tener</a:t>
            </a:r>
            <a:r>
              <a:rPr lang="en-US" dirty="0"/>
              <a:t> 2 </a:t>
            </a:r>
            <a:r>
              <a:rPr lang="en-US" dirty="0" err="1"/>
              <a:t>aplicaciones</a:t>
            </a:r>
            <a:r>
              <a:rPr lang="en-US" dirty="0"/>
              <a:t>)</a:t>
            </a:r>
            <a:endParaRPr dirty="0"/>
          </a:p>
        </p:txBody>
      </p:sp>
      <p:sp>
        <p:nvSpPr>
          <p:cNvPr id="1299" name="Google Shape;1299;p149"/>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Diferentes carpetas</a:t>
            </a:r>
            <a:endParaRPr/>
          </a:p>
        </p:txBody>
      </p:sp>
      <p:pic>
        <p:nvPicPr>
          <p:cNvPr id="1300" name="Google Shape;1300;p149"/>
          <p:cNvPicPr preferRelativeResize="0"/>
          <p:nvPr/>
        </p:nvPicPr>
        <p:blipFill>
          <a:blip r:embed="rId3">
            <a:alphaModFix/>
          </a:blip>
          <a:stretch>
            <a:fillRect/>
          </a:stretch>
        </p:blipFill>
        <p:spPr>
          <a:xfrm>
            <a:off x="9913950" y="747400"/>
            <a:ext cx="1704975" cy="5972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9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9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9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98">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98">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9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50"/>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VS Code Workspace</a:t>
            </a:r>
            <a:endParaRPr/>
          </a:p>
        </p:txBody>
      </p:sp>
      <p:sp>
        <p:nvSpPr>
          <p:cNvPr id="1306" name="Google Shape;1306;p150"/>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457200" lvl="0" indent="-355600" algn="l" rtl="0">
              <a:spcBef>
                <a:spcPts val="1100"/>
              </a:spcBef>
              <a:spcAft>
                <a:spcPts val="0"/>
              </a:spcAft>
              <a:buSzPts val="2000"/>
              <a:buChar char="●"/>
            </a:pPr>
            <a:r>
              <a:rPr lang="en-US" dirty="0"/>
              <a:t>VS Code </a:t>
            </a:r>
            <a:r>
              <a:rPr lang="en-US" dirty="0" err="1"/>
              <a:t>puede</a:t>
            </a:r>
            <a:r>
              <a:rPr lang="en-US" dirty="0"/>
              <a:t> </a:t>
            </a:r>
            <a:r>
              <a:rPr lang="en-US" dirty="0" err="1"/>
              <a:t>trabajar</a:t>
            </a:r>
            <a:r>
              <a:rPr lang="en-US" dirty="0"/>
              <a:t> con </a:t>
            </a:r>
            <a:r>
              <a:rPr lang="en-US" dirty="0" err="1"/>
              <a:t>varias</a:t>
            </a:r>
            <a:r>
              <a:rPr lang="en-US" dirty="0"/>
              <a:t> </a:t>
            </a:r>
            <a:r>
              <a:rPr lang="en-US" dirty="0" err="1"/>
              <a:t>carpetas</a:t>
            </a:r>
            <a:endParaRPr dirty="0"/>
          </a:p>
          <a:p>
            <a:pPr marL="914400" lvl="1" indent="-342900" algn="l" rtl="0">
              <a:spcBef>
                <a:spcPts val="0"/>
              </a:spcBef>
              <a:spcAft>
                <a:spcPts val="0"/>
              </a:spcAft>
              <a:buSzPts val="1800"/>
              <a:buChar char="○"/>
            </a:pPr>
            <a:r>
              <a:rPr lang="en-US" dirty="0" err="1"/>
              <a:t>Necesitas</a:t>
            </a:r>
            <a:r>
              <a:rPr lang="en-US" dirty="0"/>
              <a:t> un </a:t>
            </a:r>
            <a:r>
              <a:rPr lang="en-US" i="1" dirty="0"/>
              <a:t>“workspace”</a:t>
            </a:r>
            <a:endParaRPr i="1" dirty="0"/>
          </a:p>
          <a:p>
            <a:pPr marL="457200" lvl="0" indent="-355600" algn="l" rtl="0">
              <a:spcBef>
                <a:spcPts val="0"/>
              </a:spcBef>
              <a:spcAft>
                <a:spcPts val="0"/>
              </a:spcAft>
              <a:buSzPts val="2000"/>
              <a:buChar char="●"/>
            </a:pPr>
            <a:r>
              <a:rPr lang="en-US" dirty="0" err="1"/>
              <a:t>Cada</a:t>
            </a:r>
            <a:r>
              <a:rPr lang="en-US" dirty="0"/>
              <a:t> folder </a:t>
            </a:r>
            <a:r>
              <a:rPr lang="en-US" dirty="0" err="1"/>
              <a:t>tiene</a:t>
            </a:r>
            <a:r>
              <a:rPr lang="en-US" dirty="0"/>
              <a:t> sus </a:t>
            </a:r>
            <a:r>
              <a:rPr lang="en-US" dirty="0" err="1"/>
              <a:t>archivos</a:t>
            </a:r>
            <a:r>
              <a:rPr lang="en-US" dirty="0"/>
              <a:t> </a:t>
            </a:r>
            <a:r>
              <a:rPr lang="en-US" dirty="0" err="1"/>
              <a:t>independientes</a:t>
            </a:r>
            <a:endParaRPr dirty="0"/>
          </a:p>
          <a:p>
            <a:pPr marL="914400" lvl="1" indent="-342900" algn="l" rtl="0">
              <a:spcBef>
                <a:spcPts val="0"/>
              </a:spcBef>
              <a:spcAft>
                <a:spcPts val="0"/>
              </a:spcAft>
              <a:buSzPts val="1800"/>
              <a:buChar char="○"/>
            </a:pPr>
            <a:r>
              <a:rPr lang="en-US" dirty="0" err="1"/>
              <a:t>Incluyendo</a:t>
            </a:r>
            <a:r>
              <a:rPr lang="en-US" dirty="0"/>
              <a:t> Git (para Heroku)</a:t>
            </a:r>
            <a:endParaRPr dirty="0"/>
          </a:p>
          <a:p>
            <a:pPr marL="914400" lvl="1" indent="-342900" algn="l" rtl="0">
              <a:spcBef>
                <a:spcPts val="0"/>
              </a:spcBef>
              <a:spcAft>
                <a:spcPts val="0"/>
              </a:spcAft>
              <a:buSzPts val="1800"/>
              <a:buChar char="○"/>
            </a:pPr>
            <a:r>
              <a:rPr lang="en-US" dirty="0" err="1"/>
              <a:t>Incluyendo</a:t>
            </a:r>
            <a:r>
              <a:rPr lang="en-US" dirty="0"/>
              <a:t> </a:t>
            </a:r>
            <a:r>
              <a:rPr lang="en-US" dirty="0" err="1"/>
              <a:t>package.json</a:t>
            </a:r>
            <a:r>
              <a:rPr lang="en-US" dirty="0"/>
              <a:t> (para </a:t>
            </a:r>
            <a:r>
              <a:rPr lang="en-US" dirty="0" err="1"/>
              <a:t>npm</a:t>
            </a:r>
            <a:r>
              <a:rPr lang="en-US" dirty="0"/>
              <a:t> scripts)</a:t>
            </a:r>
            <a:endParaRPr dirty="0"/>
          </a:p>
          <a:p>
            <a:pPr marL="914400" lvl="1" indent="-342900" algn="l" rtl="0">
              <a:spcBef>
                <a:spcPts val="0"/>
              </a:spcBef>
              <a:spcAft>
                <a:spcPts val="0"/>
              </a:spcAft>
              <a:buSzPts val="1800"/>
              <a:buChar char="○"/>
            </a:pPr>
            <a:r>
              <a:rPr lang="en-US" dirty="0" err="1"/>
              <a:t>Puedes</a:t>
            </a:r>
            <a:r>
              <a:rPr lang="en-US" dirty="0"/>
              <a:t> </a:t>
            </a:r>
            <a:r>
              <a:rPr lang="en-US" dirty="0" err="1"/>
              <a:t>ejecutar</a:t>
            </a:r>
            <a:r>
              <a:rPr lang="en-US" dirty="0"/>
              <a:t> o debug </a:t>
            </a:r>
            <a:r>
              <a:rPr lang="en-US" dirty="0" err="1"/>
              <a:t>cada</a:t>
            </a:r>
            <a:r>
              <a:rPr lang="en-US" dirty="0"/>
              <a:t> </a:t>
            </a:r>
            <a:r>
              <a:rPr lang="en-US" dirty="0" err="1"/>
              <a:t>aplicación</a:t>
            </a:r>
            <a:r>
              <a:rPr lang="en-US" dirty="0"/>
              <a:t> por </a:t>
            </a:r>
            <a:r>
              <a:rPr lang="en-US" dirty="0" err="1"/>
              <a:t>separado</a:t>
            </a:r>
            <a:endParaRPr dirty="0"/>
          </a:p>
          <a:p>
            <a:pPr marL="457200" lvl="0" indent="-355600" algn="l" rtl="0">
              <a:spcBef>
                <a:spcPts val="0"/>
              </a:spcBef>
              <a:spcAft>
                <a:spcPts val="0"/>
              </a:spcAft>
              <a:buSzPts val="2000"/>
              <a:buChar char="●"/>
            </a:pPr>
            <a:r>
              <a:rPr lang="en-US" dirty="0"/>
              <a:t>Salesforce </a:t>
            </a:r>
            <a:r>
              <a:rPr lang="en-US" dirty="0" err="1"/>
              <a:t>necesita</a:t>
            </a:r>
            <a:r>
              <a:rPr lang="en-US" dirty="0"/>
              <a:t> </a:t>
            </a:r>
            <a:r>
              <a:rPr lang="en-US" dirty="0" err="1"/>
              <a:t>estar</a:t>
            </a:r>
            <a:r>
              <a:rPr lang="en-US" dirty="0"/>
              <a:t> </a:t>
            </a:r>
            <a:r>
              <a:rPr lang="en-US" dirty="0" err="1"/>
              <a:t>en</a:t>
            </a:r>
            <a:r>
              <a:rPr lang="en-US" dirty="0"/>
              <a:t> un </a:t>
            </a:r>
            <a:r>
              <a:rPr lang="en-US" dirty="0" err="1"/>
              <a:t>proyecto</a:t>
            </a:r>
            <a:r>
              <a:rPr lang="en-US" dirty="0"/>
              <a:t> </a:t>
            </a:r>
            <a:r>
              <a:rPr lang="en-US" dirty="0" err="1"/>
              <a:t>aparte</a:t>
            </a:r>
            <a:endParaRPr dirty="0"/>
          </a:p>
          <a:p>
            <a:pPr marL="914400" lvl="1" indent="-342900" algn="l" rtl="0">
              <a:spcBef>
                <a:spcPts val="0"/>
              </a:spcBef>
              <a:spcAft>
                <a:spcPts val="0"/>
              </a:spcAft>
              <a:buSzPts val="1800"/>
              <a:buChar char="○"/>
            </a:pPr>
            <a:r>
              <a:rPr lang="en-US" dirty="0" err="1"/>
              <a:t>Debes</a:t>
            </a:r>
            <a:r>
              <a:rPr lang="en-US" dirty="0"/>
              <a:t> </a:t>
            </a:r>
            <a:r>
              <a:rPr lang="en-US" dirty="0" err="1"/>
              <a:t>abrir</a:t>
            </a:r>
            <a:r>
              <a:rPr lang="en-US" dirty="0"/>
              <a:t> Salesforce </a:t>
            </a:r>
            <a:r>
              <a:rPr lang="en-US" dirty="0" err="1"/>
              <a:t>en</a:t>
            </a:r>
            <a:r>
              <a:rPr lang="en-US" dirty="0"/>
              <a:t> </a:t>
            </a:r>
            <a:r>
              <a:rPr lang="en-US" dirty="0" err="1"/>
              <a:t>otra</a:t>
            </a:r>
            <a:r>
              <a:rPr lang="en-US" dirty="0"/>
              <a:t> </a:t>
            </a:r>
            <a:r>
              <a:rPr lang="en-US" dirty="0" err="1"/>
              <a:t>ventana</a:t>
            </a:r>
            <a:r>
              <a:rPr lang="en-US" dirty="0"/>
              <a:t> de VS Code</a:t>
            </a:r>
            <a:endParaRPr dirty="0"/>
          </a:p>
          <a:p>
            <a:pPr marL="0" lvl="0" indent="0" algn="l" rtl="0">
              <a:spcBef>
                <a:spcPts val="1100"/>
              </a:spcBef>
              <a:spcAft>
                <a:spcPts val="300"/>
              </a:spcAft>
              <a:buNone/>
            </a:pPr>
            <a:endParaRPr dirty="0"/>
          </a:p>
        </p:txBody>
      </p:sp>
      <p:sp>
        <p:nvSpPr>
          <p:cNvPr id="1307" name="Google Shape;1307;p150"/>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grpSp>
        <p:nvGrpSpPr>
          <p:cNvPr id="3" name="Group 2">
            <a:extLst>
              <a:ext uri="{FF2B5EF4-FFF2-40B4-BE49-F238E27FC236}">
                <a16:creationId xmlns:a16="http://schemas.microsoft.com/office/drawing/2014/main" id="{E6C561AA-B482-B546-A578-110C36B5F209}"/>
              </a:ext>
            </a:extLst>
          </p:cNvPr>
          <p:cNvGrpSpPr/>
          <p:nvPr/>
        </p:nvGrpSpPr>
        <p:grpSpPr>
          <a:xfrm>
            <a:off x="7384575" y="1097175"/>
            <a:ext cx="4234351" cy="5188150"/>
            <a:chOff x="7384575" y="1097175"/>
            <a:chExt cx="4234351" cy="5188150"/>
          </a:xfrm>
        </p:grpSpPr>
        <p:pic>
          <p:nvPicPr>
            <p:cNvPr id="1308" name="Google Shape;1308;p150"/>
            <p:cNvPicPr preferRelativeResize="0"/>
            <p:nvPr/>
          </p:nvPicPr>
          <p:blipFill>
            <a:blip r:embed="rId3">
              <a:alphaModFix/>
            </a:blip>
            <a:stretch>
              <a:fillRect/>
            </a:stretch>
          </p:blipFill>
          <p:spPr>
            <a:xfrm>
              <a:off x="7873451" y="1097175"/>
              <a:ext cx="3745475" cy="5188150"/>
            </a:xfrm>
            <a:prstGeom prst="rect">
              <a:avLst/>
            </a:prstGeom>
            <a:noFill/>
            <a:ln>
              <a:noFill/>
            </a:ln>
          </p:spPr>
        </p:pic>
        <p:cxnSp>
          <p:nvCxnSpPr>
            <p:cNvPr id="1310" name="Google Shape;1310;p150"/>
            <p:cNvCxnSpPr/>
            <p:nvPr/>
          </p:nvCxnSpPr>
          <p:spPr>
            <a:xfrm>
              <a:off x="7384575" y="3385125"/>
              <a:ext cx="3636000" cy="1166100"/>
            </a:xfrm>
            <a:prstGeom prst="straightConnector1">
              <a:avLst/>
            </a:prstGeom>
            <a:noFill/>
            <a:ln w="38100" cap="flat" cmpd="sng">
              <a:solidFill>
                <a:schemeClr val="dk2"/>
              </a:solidFill>
              <a:prstDash val="solid"/>
              <a:round/>
              <a:headEnd type="none" w="med" len="med"/>
              <a:tailEnd type="triangle" w="med" len="med"/>
            </a:ln>
          </p:spPr>
        </p:cxnSp>
      </p:grpSp>
      <p:grpSp>
        <p:nvGrpSpPr>
          <p:cNvPr id="2" name="Group 1">
            <a:extLst>
              <a:ext uri="{FF2B5EF4-FFF2-40B4-BE49-F238E27FC236}">
                <a16:creationId xmlns:a16="http://schemas.microsoft.com/office/drawing/2014/main" id="{C7948380-887F-A54C-92D0-A06E66B70448}"/>
              </a:ext>
            </a:extLst>
          </p:cNvPr>
          <p:cNvGrpSpPr/>
          <p:nvPr/>
        </p:nvGrpSpPr>
        <p:grpSpPr>
          <a:xfrm>
            <a:off x="1545825" y="4076950"/>
            <a:ext cx="4389802" cy="2704199"/>
            <a:chOff x="1545825" y="4076950"/>
            <a:chExt cx="4389802" cy="2704199"/>
          </a:xfrm>
        </p:grpSpPr>
        <p:pic>
          <p:nvPicPr>
            <p:cNvPr id="1309" name="Google Shape;1309;p15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545825" y="4076950"/>
              <a:ext cx="4389802" cy="2704199"/>
            </a:xfrm>
            <a:prstGeom prst="rect">
              <a:avLst/>
            </a:prstGeom>
            <a:noFill/>
            <a:ln>
              <a:noFill/>
            </a:ln>
          </p:spPr>
        </p:pic>
        <p:sp>
          <p:nvSpPr>
            <p:cNvPr id="1311" name="Google Shape;1311;p150"/>
            <p:cNvSpPr txBox="1"/>
            <p:nvPr/>
          </p:nvSpPr>
          <p:spPr>
            <a:xfrm rot="-2882615">
              <a:off x="4110079" y="4986956"/>
              <a:ext cx="1618092" cy="51088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dirty="0">
                  <a:solidFill>
                    <a:srgbClr val="FF0000"/>
                  </a:solidFill>
                  <a:latin typeface="Salesforce Sans"/>
                  <a:ea typeface="Salesforce Sans"/>
                  <a:cs typeface="Salesforce Sans"/>
                  <a:sym typeface="Salesforce Sans"/>
                </a:rPr>
                <a:t>Salesforce</a:t>
              </a:r>
              <a:endParaRPr sz="2100" b="1" dirty="0">
                <a:solidFill>
                  <a:srgbClr val="FF0000"/>
                </a:solidFill>
                <a:latin typeface="Salesforce Sans"/>
                <a:ea typeface="Salesforce Sans"/>
                <a:cs typeface="Salesforce Sans"/>
                <a:sym typeface="Salesforce Sans"/>
              </a:endParaRPr>
            </a:p>
          </p:txBody>
        </p:sp>
        <p:sp>
          <p:nvSpPr>
            <p:cNvPr id="1312" name="Google Shape;1312;p150"/>
            <p:cNvSpPr txBox="1"/>
            <p:nvPr/>
          </p:nvSpPr>
          <p:spPr>
            <a:xfrm rot="-2882615">
              <a:off x="1967979" y="5057274"/>
              <a:ext cx="1618092" cy="51068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dirty="0">
                  <a:solidFill>
                    <a:srgbClr val="FF0000"/>
                  </a:solidFill>
                  <a:latin typeface="Salesforce Sans"/>
                  <a:ea typeface="Salesforce Sans"/>
                  <a:cs typeface="Salesforce Sans"/>
                  <a:sym typeface="Salesforce Sans"/>
                </a:rPr>
                <a:t>API &amp; LWC</a:t>
              </a:r>
              <a:endParaRPr sz="2100" b="1" dirty="0">
                <a:solidFill>
                  <a:srgbClr val="FF0000"/>
                </a:solidFill>
                <a:latin typeface="Salesforce Sans"/>
                <a:ea typeface="Salesforce Sans"/>
                <a:cs typeface="Salesforce Sans"/>
                <a:sym typeface="Salesforce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0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0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0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0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0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0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51"/>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Salesforce Folder (I)</a:t>
            </a:r>
            <a:endParaRPr/>
          </a:p>
        </p:txBody>
      </p:sp>
      <p:sp>
        <p:nvSpPr>
          <p:cNvPr id="1318" name="Google Shape;1318;p151"/>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457200" lvl="0" indent="-355600" algn="l" rtl="0">
              <a:spcBef>
                <a:spcPts val="1100"/>
              </a:spcBef>
              <a:spcAft>
                <a:spcPts val="0"/>
              </a:spcAft>
              <a:buSzPts val="2000"/>
              <a:buChar char="●"/>
            </a:pPr>
            <a:r>
              <a:rPr lang="en-US" dirty="0" err="1"/>
              <a:t>ETCopyData</a:t>
            </a:r>
            <a:endParaRPr dirty="0"/>
          </a:p>
          <a:p>
            <a:pPr marL="914400" lvl="1" indent="-342900" algn="l" rtl="0">
              <a:spcBef>
                <a:spcPts val="0"/>
              </a:spcBef>
              <a:spcAft>
                <a:spcPts val="0"/>
              </a:spcAft>
              <a:buSzPts val="1800"/>
              <a:buChar char="○"/>
            </a:pPr>
            <a:r>
              <a:rPr lang="en-US" u="sng" dirty="0">
                <a:solidFill>
                  <a:schemeClr val="hlink"/>
                </a:solidFill>
                <a:hlinkClick r:id="rId3"/>
              </a:rPr>
              <a:t>https://github.com/eltoroit/ETCopyData</a:t>
            </a:r>
            <a:endParaRPr dirty="0"/>
          </a:p>
          <a:p>
            <a:pPr marL="914400" lvl="1" indent="-342900" algn="l" rtl="0">
              <a:spcBef>
                <a:spcPts val="0"/>
              </a:spcBef>
              <a:spcAft>
                <a:spcPts val="0"/>
              </a:spcAft>
              <a:buSzPts val="1800"/>
              <a:buChar char="○"/>
            </a:pPr>
            <a:r>
              <a:rPr lang="en-US" dirty="0" err="1"/>
              <a:t>Cargar</a:t>
            </a:r>
            <a:r>
              <a:rPr lang="en-US" dirty="0"/>
              <a:t> </a:t>
            </a:r>
            <a:r>
              <a:rPr lang="en-US" dirty="0" err="1"/>
              <a:t>datos</a:t>
            </a:r>
            <a:r>
              <a:rPr lang="en-US" dirty="0"/>
              <a:t> de </a:t>
            </a:r>
            <a:r>
              <a:rPr lang="en-US" dirty="0" err="1"/>
              <a:t>tu</a:t>
            </a:r>
            <a:r>
              <a:rPr lang="en-US" dirty="0"/>
              <a:t> repo a un scratch org</a:t>
            </a:r>
            <a:endParaRPr dirty="0"/>
          </a:p>
          <a:p>
            <a:pPr marL="457200" lvl="0" indent="-355600" algn="l" rtl="0">
              <a:spcBef>
                <a:spcPts val="0"/>
              </a:spcBef>
              <a:spcAft>
                <a:spcPts val="0"/>
              </a:spcAft>
              <a:buSzPts val="2000"/>
              <a:buChar char="●"/>
            </a:pPr>
            <a:r>
              <a:rPr lang="en-US" dirty="0"/>
              <a:t>Scratch Org Template</a:t>
            </a:r>
            <a:endParaRPr dirty="0"/>
          </a:p>
          <a:p>
            <a:pPr marL="914400" lvl="1" indent="-342900" algn="l" rtl="0">
              <a:spcBef>
                <a:spcPts val="0"/>
              </a:spcBef>
              <a:spcAft>
                <a:spcPts val="0"/>
              </a:spcAft>
              <a:buSzPts val="1800"/>
              <a:buChar char="○"/>
            </a:pPr>
            <a:r>
              <a:rPr lang="en-US" u="sng" dirty="0">
                <a:solidFill>
                  <a:schemeClr val="hlink"/>
                </a:solidFill>
                <a:hlinkClick r:id="rId4"/>
              </a:rPr>
              <a:t>https://github.com/eltoroit/ETScratchOrgsStarter</a:t>
            </a:r>
            <a:endParaRPr dirty="0"/>
          </a:p>
          <a:p>
            <a:pPr marL="914400" lvl="1" indent="-342900" algn="l" rtl="0">
              <a:spcBef>
                <a:spcPts val="0"/>
              </a:spcBef>
              <a:spcAft>
                <a:spcPts val="0"/>
              </a:spcAft>
              <a:buSzPts val="1800"/>
              <a:buChar char="○"/>
            </a:pPr>
            <a:r>
              <a:rPr lang="en-US" dirty="0"/>
              <a:t>Shell script para </a:t>
            </a:r>
            <a:r>
              <a:rPr lang="en-US" dirty="0" err="1"/>
              <a:t>crear</a:t>
            </a:r>
            <a:r>
              <a:rPr lang="en-US" dirty="0"/>
              <a:t> un scratch org</a:t>
            </a:r>
            <a:endParaRPr dirty="0"/>
          </a:p>
          <a:p>
            <a:pPr marL="914400" lvl="1" indent="-342900" algn="l" rtl="0">
              <a:spcBef>
                <a:spcPts val="0"/>
              </a:spcBef>
              <a:spcAft>
                <a:spcPts val="0"/>
              </a:spcAft>
              <a:buSzPts val="1800"/>
              <a:buChar char="○"/>
            </a:pPr>
            <a:r>
              <a:rPr lang="en-US" dirty="0" err="1"/>
              <a:t>Github</a:t>
            </a:r>
            <a:r>
              <a:rPr lang="en-US" dirty="0"/>
              <a:t> YAML</a:t>
            </a:r>
            <a:endParaRPr dirty="0"/>
          </a:p>
          <a:p>
            <a:pPr marL="457200" lvl="0" indent="-355600" algn="l" rtl="0">
              <a:spcBef>
                <a:spcPts val="0"/>
              </a:spcBef>
              <a:spcAft>
                <a:spcPts val="0"/>
              </a:spcAft>
              <a:buSzPts val="2000"/>
              <a:buChar char="●"/>
            </a:pPr>
            <a:r>
              <a:rPr lang="en-US" dirty="0"/>
              <a:t>Folders </a:t>
            </a:r>
            <a:r>
              <a:rPr lang="en-US" dirty="0" err="1"/>
              <a:t>separados</a:t>
            </a:r>
            <a:endParaRPr dirty="0"/>
          </a:p>
          <a:p>
            <a:pPr marL="914400" lvl="1" indent="-342900" algn="l" rtl="0">
              <a:spcBef>
                <a:spcPts val="0"/>
              </a:spcBef>
              <a:spcAft>
                <a:spcPts val="0"/>
              </a:spcAft>
              <a:buSzPts val="1800"/>
              <a:buChar char="○"/>
            </a:pPr>
            <a:r>
              <a:rPr lang="en-US" dirty="0"/>
              <a:t>Deploy</a:t>
            </a:r>
            <a:endParaRPr dirty="0"/>
          </a:p>
          <a:p>
            <a:pPr marL="914400" lvl="1" indent="-342900" algn="l" rtl="0">
              <a:spcBef>
                <a:spcPts val="0"/>
              </a:spcBef>
              <a:spcAft>
                <a:spcPts val="0"/>
              </a:spcAft>
              <a:buSzPts val="1800"/>
              <a:buChar char="○"/>
            </a:pPr>
            <a:r>
              <a:rPr lang="en-US" dirty="0" err="1"/>
              <a:t>DoNotDeploy</a:t>
            </a:r>
            <a:endParaRPr dirty="0"/>
          </a:p>
          <a:p>
            <a:pPr marL="1371600" lvl="2" indent="-330200" algn="l" rtl="0">
              <a:spcBef>
                <a:spcPts val="0"/>
              </a:spcBef>
              <a:spcAft>
                <a:spcPts val="0"/>
              </a:spcAft>
              <a:buSzPts val="1600"/>
              <a:buChar char="■"/>
            </a:pPr>
            <a:r>
              <a:rPr lang="en-US" dirty="0"/>
              <a:t>Profiles</a:t>
            </a:r>
            <a:endParaRPr dirty="0"/>
          </a:p>
          <a:p>
            <a:pPr marL="1371600" lvl="2" indent="-330200" algn="l" rtl="0">
              <a:spcBef>
                <a:spcPts val="0"/>
              </a:spcBef>
              <a:spcAft>
                <a:spcPts val="0"/>
              </a:spcAft>
              <a:buSzPts val="1600"/>
              <a:buChar char="■"/>
            </a:pPr>
            <a:r>
              <a:rPr lang="en-US" dirty="0"/>
              <a:t>Custom metadata</a:t>
            </a:r>
            <a:endParaRPr dirty="0"/>
          </a:p>
          <a:p>
            <a:pPr marL="1828800" lvl="3" indent="-317500" algn="l" rtl="0">
              <a:spcBef>
                <a:spcPts val="0"/>
              </a:spcBef>
              <a:spcAft>
                <a:spcPts val="0"/>
              </a:spcAft>
              <a:buSzPts val="1400"/>
              <a:buChar char="●"/>
            </a:pPr>
            <a:r>
              <a:rPr lang="en-US" dirty="0"/>
              <a:t>Server URLs (</a:t>
            </a:r>
            <a:r>
              <a:rPr lang="en-US" dirty="0" err="1"/>
              <a:t>Diferentes</a:t>
            </a:r>
            <a:r>
              <a:rPr lang="en-US" dirty="0"/>
              <a:t> </a:t>
            </a:r>
            <a:r>
              <a:rPr lang="en-US" dirty="0" err="1"/>
              <a:t>valores</a:t>
            </a:r>
            <a:r>
              <a:rPr lang="en-US" dirty="0"/>
              <a:t> para </a:t>
            </a:r>
            <a:r>
              <a:rPr lang="en-US" dirty="0" err="1"/>
              <a:t>cada</a:t>
            </a:r>
            <a:r>
              <a:rPr lang="en-US" dirty="0"/>
              <a:t> org -- scratch org, sandbox, production)</a:t>
            </a:r>
            <a:endParaRPr dirty="0"/>
          </a:p>
          <a:p>
            <a:pPr marL="457200" lvl="0" indent="-355600" algn="l" rtl="0">
              <a:spcBef>
                <a:spcPts val="0"/>
              </a:spcBef>
              <a:spcAft>
                <a:spcPts val="0"/>
              </a:spcAft>
              <a:buSzPts val="2000"/>
              <a:buChar char="●"/>
            </a:pPr>
            <a:r>
              <a:rPr lang="en-US" dirty="0"/>
              <a:t>Test Page</a:t>
            </a:r>
            <a:endParaRPr dirty="0"/>
          </a:p>
          <a:p>
            <a:pPr marL="914400" lvl="1" indent="-330200" algn="l" rtl="0">
              <a:spcBef>
                <a:spcPts val="500"/>
              </a:spcBef>
              <a:spcAft>
                <a:spcPts val="0"/>
              </a:spcAft>
              <a:buClr>
                <a:schemeClr val="accent1"/>
              </a:buClr>
              <a:buSzPts val="1600"/>
              <a:buChar char="○"/>
            </a:pPr>
            <a:r>
              <a:rPr lang="en-US" sz="1600" dirty="0" err="1"/>
              <a:t>staticresources</a:t>
            </a:r>
            <a:r>
              <a:rPr lang="en-US" sz="1600" dirty="0"/>
              <a:t>/ELTOROIT/</a:t>
            </a:r>
            <a:r>
              <a:rPr lang="en-US" sz="1600" dirty="0" err="1"/>
              <a:t>test.html</a:t>
            </a:r>
            <a:endParaRPr sz="1600" dirty="0"/>
          </a:p>
        </p:txBody>
      </p:sp>
      <p:sp>
        <p:nvSpPr>
          <p:cNvPr id="1319" name="Google Shape;1319;p151"/>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Que me ha ayudado?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18">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18">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18">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18">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18">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1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52"/>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Salesforce Folder (II)</a:t>
            </a:r>
            <a:endParaRPr/>
          </a:p>
        </p:txBody>
      </p:sp>
      <p:sp>
        <p:nvSpPr>
          <p:cNvPr id="1325" name="Google Shape;1325;p152"/>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457200" lvl="0" indent="-330200" algn="l" rtl="0">
              <a:spcBef>
                <a:spcPts val="500"/>
              </a:spcBef>
              <a:spcAft>
                <a:spcPts val="0"/>
              </a:spcAft>
              <a:buSzPts val="1600"/>
              <a:buChar char="●"/>
            </a:pPr>
            <a:r>
              <a:rPr lang="en-US" sz="1600" dirty="0"/>
              <a:t>Custom Metadata</a:t>
            </a:r>
            <a:endParaRPr sz="1600" dirty="0"/>
          </a:p>
          <a:p>
            <a:pPr marL="914400" lvl="1" indent="-330200" algn="l" rtl="0">
              <a:spcBef>
                <a:spcPts val="500"/>
              </a:spcBef>
              <a:spcAft>
                <a:spcPts val="0"/>
              </a:spcAft>
              <a:buSzPts val="1600"/>
              <a:buChar char="○"/>
            </a:pPr>
            <a:r>
              <a:rPr lang="en-US" sz="1600" dirty="0" err="1"/>
              <a:t>Ayuda</a:t>
            </a:r>
            <a:r>
              <a:rPr lang="en-US" sz="1600" dirty="0"/>
              <a:t> a </a:t>
            </a:r>
            <a:r>
              <a:rPr lang="en-US" sz="1600" dirty="0" err="1"/>
              <a:t>identificar</a:t>
            </a:r>
            <a:r>
              <a:rPr lang="en-US" sz="1600" dirty="0"/>
              <a:t> servers</a:t>
            </a:r>
            <a:endParaRPr sz="1600" dirty="0"/>
          </a:p>
          <a:p>
            <a:pPr marL="914400" lvl="1" indent="-330200" algn="l" rtl="0">
              <a:spcBef>
                <a:spcPts val="500"/>
              </a:spcBef>
              <a:spcAft>
                <a:spcPts val="0"/>
              </a:spcAft>
              <a:buSzPts val="1600"/>
              <a:buChar char="○"/>
            </a:pPr>
            <a:r>
              <a:rPr lang="en-US" sz="1600" dirty="0"/>
              <a:t>Localhost</a:t>
            </a:r>
            <a:endParaRPr sz="1600" dirty="0"/>
          </a:p>
          <a:p>
            <a:pPr marL="914400" lvl="1" indent="-330200" algn="l" rtl="0">
              <a:spcBef>
                <a:spcPts val="500"/>
              </a:spcBef>
              <a:spcAft>
                <a:spcPts val="0"/>
              </a:spcAft>
              <a:buSzPts val="1600"/>
              <a:buChar char="○"/>
            </a:pPr>
            <a:r>
              <a:rPr lang="en-US" sz="1600" dirty="0"/>
              <a:t>Heroku Staging</a:t>
            </a:r>
            <a:endParaRPr sz="1600" dirty="0"/>
          </a:p>
          <a:p>
            <a:pPr marL="914400" lvl="1" indent="-330200" algn="l" rtl="0">
              <a:spcBef>
                <a:spcPts val="500"/>
              </a:spcBef>
              <a:spcAft>
                <a:spcPts val="0"/>
              </a:spcAft>
              <a:buSzPts val="1600"/>
              <a:buChar char="○"/>
            </a:pPr>
            <a:r>
              <a:rPr lang="en-US" sz="1600" dirty="0"/>
              <a:t>Heroku Production</a:t>
            </a:r>
            <a:endParaRPr sz="1600" dirty="0"/>
          </a:p>
          <a:p>
            <a:pPr marL="457200" lvl="0" indent="-330200" algn="l" rtl="0">
              <a:spcBef>
                <a:spcPts val="0"/>
              </a:spcBef>
              <a:spcAft>
                <a:spcPts val="0"/>
              </a:spcAft>
              <a:buSzPts val="1600"/>
              <a:buChar char="●"/>
            </a:pPr>
            <a:r>
              <a:rPr lang="en-US" sz="1600" dirty="0"/>
              <a:t>VS Code</a:t>
            </a:r>
            <a:endParaRPr sz="1600" dirty="0"/>
          </a:p>
          <a:p>
            <a:pPr marL="914400" lvl="1" indent="-330200" algn="l" rtl="0">
              <a:spcBef>
                <a:spcPts val="0"/>
              </a:spcBef>
              <a:spcAft>
                <a:spcPts val="0"/>
              </a:spcAft>
              <a:buSzPts val="1600"/>
              <a:buChar char="○"/>
            </a:pPr>
            <a:r>
              <a:rPr lang="en-US" sz="1600" dirty="0"/>
              <a:t>.</a:t>
            </a:r>
            <a:r>
              <a:rPr lang="en-US" sz="1600" dirty="0" err="1"/>
              <a:t>vscode</a:t>
            </a:r>
            <a:r>
              <a:rPr lang="en-US" sz="1600" dirty="0"/>
              <a:t>/</a:t>
            </a:r>
            <a:r>
              <a:rPr lang="en-US" sz="1600" dirty="0" err="1"/>
              <a:t>tasks.json</a:t>
            </a:r>
            <a:r>
              <a:rPr lang="en-US" sz="1600" dirty="0"/>
              <a:t> para </a:t>
            </a:r>
            <a:r>
              <a:rPr lang="en-US" sz="1600" dirty="0" err="1"/>
              <a:t>ejecutar</a:t>
            </a:r>
            <a:r>
              <a:rPr lang="en-US" sz="1600" dirty="0"/>
              <a:t> </a:t>
            </a:r>
            <a:r>
              <a:rPr lang="en-US" sz="1600" dirty="0" err="1"/>
              <a:t>este</a:t>
            </a:r>
            <a:r>
              <a:rPr lang="en-US" sz="1600" dirty="0"/>
              <a:t> </a:t>
            </a:r>
            <a:r>
              <a:rPr lang="en-US" sz="1600" dirty="0" err="1"/>
              <a:t>Build.sh</a:t>
            </a:r>
            <a:r>
              <a:rPr lang="en-US" sz="1600" dirty="0"/>
              <a:t> script.</a:t>
            </a:r>
            <a:endParaRPr sz="1600" dirty="0"/>
          </a:p>
          <a:p>
            <a:pPr marL="457200" lvl="0" indent="-330200" algn="l" rtl="0">
              <a:spcBef>
                <a:spcPts val="0"/>
              </a:spcBef>
              <a:spcAft>
                <a:spcPts val="0"/>
              </a:spcAft>
              <a:buSzPts val="1600"/>
              <a:buChar char="●"/>
            </a:pPr>
            <a:r>
              <a:rPr lang="en-US" sz="1600" dirty="0" err="1"/>
              <a:t>Build.sh</a:t>
            </a:r>
            <a:endParaRPr sz="1600" dirty="0"/>
          </a:p>
          <a:p>
            <a:pPr marL="914400" lvl="1" indent="-330200" algn="l" rtl="0">
              <a:spcBef>
                <a:spcPts val="0"/>
              </a:spcBef>
              <a:spcAft>
                <a:spcPts val="0"/>
              </a:spcAft>
              <a:buSzPts val="1600"/>
              <a:buChar char="○"/>
            </a:pPr>
            <a:r>
              <a:rPr lang="en-US" sz="1600" dirty="0"/>
              <a:t>Copy LWC from Salesforce folder to LWC folder</a:t>
            </a:r>
            <a:endParaRPr sz="1600" dirty="0"/>
          </a:p>
          <a:p>
            <a:pPr marL="914400" lvl="1" indent="-330200" algn="l" rtl="0">
              <a:spcBef>
                <a:spcPts val="0"/>
              </a:spcBef>
              <a:spcAft>
                <a:spcPts val="0"/>
              </a:spcAft>
              <a:buSzPts val="1600"/>
              <a:buChar char="○"/>
            </a:pPr>
            <a:r>
              <a:rPr lang="en-US" sz="1600" dirty="0"/>
              <a:t>Updates paths for ‘@salesforce/apex’</a:t>
            </a:r>
            <a:endParaRPr sz="1600" dirty="0"/>
          </a:p>
          <a:p>
            <a:pPr marL="914400" lvl="1" indent="-330200" algn="l" rtl="0">
              <a:spcBef>
                <a:spcPts val="0"/>
              </a:spcBef>
              <a:spcAft>
                <a:spcPts val="0"/>
              </a:spcAft>
              <a:buSzPts val="1600"/>
              <a:buChar char="○"/>
            </a:pPr>
            <a:r>
              <a:rPr lang="en-US" sz="1600" dirty="0"/>
              <a:t>Makes LWC folder read only</a:t>
            </a:r>
            <a:endParaRPr sz="1600" dirty="0"/>
          </a:p>
          <a:p>
            <a:pPr marL="1371600" lvl="2" indent="-330200" algn="l" rtl="0">
              <a:spcBef>
                <a:spcPts val="0"/>
              </a:spcBef>
              <a:spcAft>
                <a:spcPts val="0"/>
              </a:spcAft>
              <a:buSzPts val="1600"/>
              <a:buFont typeface="Courier New"/>
              <a:buChar char="■"/>
            </a:pPr>
            <a:r>
              <a:rPr lang="en-US" dirty="0" err="1">
                <a:latin typeface="Courier New"/>
                <a:ea typeface="Courier New"/>
                <a:cs typeface="Courier New"/>
                <a:sym typeface="Courier New"/>
              </a:rPr>
              <a:t>chmod</a:t>
            </a:r>
            <a:r>
              <a:rPr lang="en-US" dirty="0">
                <a:latin typeface="Courier New"/>
                <a:ea typeface="Courier New"/>
                <a:cs typeface="Courier New"/>
                <a:sym typeface="Courier New"/>
              </a:rPr>
              <a:t> -R 555 .</a:t>
            </a:r>
            <a:endParaRPr sz="1600" dirty="0">
              <a:latin typeface="Courier New"/>
              <a:ea typeface="Courier New"/>
              <a:cs typeface="Courier New"/>
              <a:sym typeface="Courier New"/>
            </a:endParaRPr>
          </a:p>
          <a:p>
            <a:pPr marL="914400" lvl="1" indent="-330200" algn="l" rtl="0">
              <a:spcBef>
                <a:spcPts val="0"/>
              </a:spcBef>
              <a:spcAft>
                <a:spcPts val="0"/>
              </a:spcAft>
              <a:buSzPts val="1600"/>
              <a:buChar char="○"/>
            </a:pPr>
            <a:r>
              <a:rPr lang="en-US" sz="1600" dirty="0"/>
              <a:t>Pushes to scratch org</a:t>
            </a:r>
            <a:endParaRPr sz="1600" dirty="0"/>
          </a:p>
          <a:p>
            <a:pPr marL="457200" lvl="0" indent="0" algn="l" rtl="0">
              <a:spcBef>
                <a:spcPts val="1100"/>
              </a:spcBef>
              <a:spcAft>
                <a:spcPts val="300"/>
              </a:spcAft>
              <a:buNone/>
            </a:pPr>
            <a:endParaRPr sz="1600" dirty="0"/>
          </a:p>
        </p:txBody>
      </p:sp>
      <p:sp>
        <p:nvSpPr>
          <p:cNvPr id="1326" name="Google Shape;1326;p152"/>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a:t>Que me ha ayudado?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2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2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2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2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2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2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53"/>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API Folder</a:t>
            </a:r>
            <a:endParaRPr/>
          </a:p>
        </p:txBody>
      </p:sp>
      <p:sp>
        <p:nvSpPr>
          <p:cNvPr id="1332" name="Google Shape;1332;p153"/>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457200" lvl="0" indent="-355600" algn="l" rtl="0">
              <a:spcBef>
                <a:spcPts val="1100"/>
              </a:spcBef>
              <a:spcAft>
                <a:spcPts val="0"/>
              </a:spcAft>
              <a:buSzPts val="2000"/>
              <a:buChar char="●"/>
            </a:pPr>
            <a:r>
              <a:rPr lang="en-US" dirty="0"/>
              <a:t>If making a call to API server from Salesforce</a:t>
            </a:r>
            <a:endParaRPr dirty="0"/>
          </a:p>
          <a:p>
            <a:pPr marL="914400" lvl="1" indent="-342900" algn="l" rtl="0">
              <a:spcBef>
                <a:spcPts val="0"/>
              </a:spcBef>
              <a:spcAft>
                <a:spcPts val="0"/>
              </a:spcAft>
              <a:buSzPts val="1800"/>
              <a:buChar char="○"/>
            </a:pPr>
            <a:r>
              <a:rPr lang="en-US" dirty="0"/>
              <a:t>Make sure you configure CORS</a:t>
            </a:r>
            <a:endParaRPr dirty="0"/>
          </a:p>
          <a:p>
            <a:pPr marL="914400" lvl="1" indent="-342900" algn="l" rtl="0">
              <a:spcBef>
                <a:spcPts val="0"/>
              </a:spcBef>
              <a:spcAft>
                <a:spcPts val="0"/>
              </a:spcAft>
              <a:buSzPts val="1800"/>
              <a:buChar char="○"/>
            </a:pPr>
            <a:r>
              <a:rPr lang="en-US" dirty="0"/>
              <a:t>HTTPS requires SSL certificates</a:t>
            </a:r>
            <a:endParaRPr dirty="0"/>
          </a:p>
          <a:p>
            <a:pPr marL="457200" lvl="0" indent="-342900" algn="l" rtl="0">
              <a:spcBef>
                <a:spcPts val="0"/>
              </a:spcBef>
              <a:spcAft>
                <a:spcPts val="0"/>
              </a:spcAft>
              <a:buClr>
                <a:schemeClr val="accent2"/>
              </a:buClr>
              <a:buSzPts val="1800"/>
              <a:buChar char="●"/>
            </a:pPr>
            <a:r>
              <a:rPr lang="en-US" sz="1800" dirty="0"/>
              <a:t>Page to show which Salesforce org it’s connected to</a:t>
            </a:r>
            <a:endParaRPr sz="1800" dirty="0"/>
          </a:p>
          <a:p>
            <a:pPr marL="914400" lvl="1" indent="-342900" algn="l" rtl="0">
              <a:spcBef>
                <a:spcPts val="0"/>
              </a:spcBef>
              <a:spcAft>
                <a:spcPts val="0"/>
              </a:spcAft>
              <a:buSzPts val="1800"/>
              <a:buChar char="○"/>
            </a:pPr>
            <a:r>
              <a:rPr lang="en-US" u="sng" dirty="0">
                <a:solidFill>
                  <a:schemeClr val="dk1"/>
                </a:solidFill>
                <a:hlinkClick r:id="rId3">
                  <a:extLst>
                    <a:ext uri="{A12FA001-AC4F-418D-AE19-62706E023703}">
                      <ahyp:hlinkClr xmlns:ahyp="http://schemas.microsoft.com/office/drawing/2018/hyperlinkcolor" val="tx"/>
                    </a:ext>
                  </a:extLst>
                </a:hlinkClick>
              </a:rPr>
              <a:t>https://&lt;API_Server&gt;/salesforce</a:t>
            </a:r>
            <a:endParaRPr dirty="0"/>
          </a:p>
          <a:p>
            <a:pPr marL="914400" lvl="1" indent="-342900" algn="l" rtl="0">
              <a:spcBef>
                <a:spcPts val="0"/>
              </a:spcBef>
              <a:spcAft>
                <a:spcPts val="0"/>
              </a:spcAft>
              <a:buSzPts val="1800"/>
              <a:buChar char="○"/>
            </a:pPr>
            <a:r>
              <a:rPr lang="en-US" dirty="0"/>
              <a:t>Remember we have different environments?</a:t>
            </a:r>
            <a:endParaRPr dirty="0"/>
          </a:p>
          <a:p>
            <a:pPr marL="457200" lvl="0" indent="-355600" algn="l" rtl="0">
              <a:spcBef>
                <a:spcPts val="0"/>
              </a:spcBef>
              <a:spcAft>
                <a:spcPts val="0"/>
              </a:spcAft>
              <a:buSzPts val="2000"/>
              <a:buChar char="●"/>
            </a:pPr>
            <a:r>
              <a:rPr lang="en-US" dirty="0" err="1"/>
              <a:t>JSForce</a:t>
            </a:r>
            <a:r>
              <a:rPr lang="en-US" dirty="0"/>
              <a:t> to connect to Salesforce data</a:t>
            </a:r>
            <a:endParaRPr dirty="0"/>
          </a:p>
          <a:p>
            <a:pPr marL="914400" lvl="1" indent="-342900" algn="l" rtl="0">
              <a:spcBef>
                <a:spcPts val="0"/>
              </a:spcBef>
              <a:spcAft>
                <a:spcPts val="0"/>
              </a:spcAft>
              <a:buSzPts val="1800"/>
              <a:buChar char="○"/>
            </a:pPr>
            <a:r>
              <a:rPr lang="en-US" u="sng" dirty="0">
                <a:solidFill>
                  <a:schemeClr val="hlink"/>
                </a:solidFill>
                <a:hlinkClick r:id="rId4"/>
              </a:rPr>
              <a:t>https://jsforce.github.io/</a:t>
            </a:r>
            <a:endParaRPr dirty="0"/>
          </a:p>
        </p:txBody>
      </p:sp>
      <p:sp>
        <p:nvSpPr>
          <p:cNvPr id="1333" name="Google Shape;1333;p153"/>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54"/>
          <p:cNvSpPr txBox="1">
            <a:spLocks noGrp="1"/>
          </p:cNvSpPr>
          <p:nvPr>
            <p:ph type="title"/>
          </p:nvPr>
        </p:nvSpPr>
        <p:spPr>
          <a:xfrm>
            <a:off x="571500" y="63504"/>
            <a:ext cx="10287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LWC Folder</a:t>
            </a:r>
            <a:endParaRPr/>
          </a:p>
        </p:txBody>
      </p:sp>
      <p:sp>
        <p:nvSpPr>
          <p:cNvPr id="1339" name="Google Shape;1339;p154"/>
          <p:cNvSpPr txBox="1">
            <a:spLocks noGrp="1"/>
          </p:cNvSpPr>
          <p:nvPr>
            <p:ph type="body" idx="1"/>
          </p:nvPr>
        </p:nvSpPr>
        <p:spPr>
          <a:xfrm>
            <a:off x="571500" y="1621640"/>
            <a:ext cx="11046000" cy="4223700"/>
          </a:xfrm>
          <a:prstGeom prst="rect">
            <a:avLst/>
          </a:prstGeom>
        </p:spPr>
        <p:txBody>
          <a:bodyPr spcFirstLastPara="1" wrap="square" lIns="0" tIns="0" rIns="0" bIns="0" anchor="t" anchorCtr="0">
            <a:noAutofit/>
          </a:bodyPr>
          <a:lstStyle/>
          <a:p>
            <a:pPr marL="457200" lvl="0" indent="-355600" algn="l" rtl="0">
              <a:spcBef>
                <a:spcPts val="1100"/>
              </a:spcBef>
              <a:spcAft>
                <a:spcPts val="0"/>
              </a:spcAft>
              <a:buSzPts val="2000"/>
              <a:buChar char="●"/>
            </a:pPr>
            <a:r>
              <a:rPr lang="en-US" dirty="0"/>
              <a:t>Print compiled date</a:t>
            </a:r>
            <a:endParaRPr dirty="0"/>
          </a:p>
          <a:p>
            <a:pPr marL="914400" lvl="1" indent="-342900" algn="l" rtl="0">
              <a:spcBef>
                <a:spcPts val="0"/>
              </a:spcBef>
              <a:spcAft>
                <a:spcPts val="0"/>
              </a:spcAft>
              <a:buSzPts val="1800"/>
              <a:buChar char="○"/>
            </a:pPr>
            <a:r>
              <a:rPr lang="en-US" dirty="0"/>
              <a:t>Tests in case caching is not showing the latest code</a:t>
            </a:r>
            <a:endParaRPr dirty="0"/>
          </a:p>
          <a:p>
            <a:pPr marL="457200" lvl="0" indent="-355600" algn="l" rtl="0">
              <a:spcBef>
                <a:spcPts val="0"/>
              </a:spcBef>
              <a:spcAft>
                <a:spcPts val="0"/>
              </a:spcAft>
              <a:buSzPts val="2000"/>
              <a:buChar char="●"/>
            </a:pPr>
            <a:r>
              <a:rPr lang="en-US" dirty="0"/>
              <a:t>Set variables in </a:t>
            </a:r>
            <a:r>
              <a:rPr lang="en-US" dirty="0" err="1"/>
              <a:t>index.js</a:t>
            </a:r>
            <a:r>
              <a:rPr lang="en-US" dirty="0"/>
              <a:t> file</a:t>
            </a:r>
            <a:endParaRPr dirty="0"/>
          </a:p>
          <a:p>
            <a:pPr marL="457200" lvl="0" indent="-355600" algn="l" rtl="0">
              <a:spcBef>
                <a:spcPts val="0"/>
              </a:spcBef>
              <a:spcAft>
                <a:spcPts val="0"/>
              </a:spcAft>
              <a:buSzPts val="2000"/>
              <a:buChar char="●"/>
            </a:pPr>
            <a:r>
              <a:rPr lang="en-US" dirty="0"/>
              <a:t>Decided not to use the API server built by LWC</a:t>
            </a:r>
            <a:endParaRPr dirty="0"/>
          </a:p>
          <a:p>
            <a:pPr marL="914400" lvl="1" indent="-342900" algn="l" rtl="0">
              <a:spcBef>
                <a:spcPts val="0"/>
              </a:spcBef>
              <a:spcAft>
                <a:spcPts val="0"/>
              </a:spcAft>
              <a:buSzPts val="1800"/>
              <a:buChar char="○"/>
            </a:pPr>
            <a:r>
              <a:rPr lang="en-US" dirty="0"/>
              <a:t>More control by having different apps</a:t>
            </a:r>
            <a:endParaRPr dirty="0"/>
          </a:p>
          <a:p>
            <a:pPr marL="457200" lvl="0" indent="-355600" algn="l" rtl="0">
              <a:spcBef>
                <a:spcPts val="0"/>
              </a:spcBef>
              <a:spcAft>
                <a:spcPts val="0"/>
              </a:spcAft>
              <a:buSzPts val="2000"/>
              <a:buChar char="●"/>
            </a:pPr>
            <a:endParaRPr dirty="0"/>
          </a:p>
        </p:txBody>
      </p:sp>
      <p:sp>
        <p:nvSpPr>
          <p:cNvPr id="1340" name="Google Shape;1340;p154"/>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14"/>
          <p:cNvSpPr txBox="1">
            <a:spLocks noGrp="1"/>
          </p:cNvSpPr>
          <p:nvPr>
            <p:ph type="body" idx="1"/>
          </p:nvPr>
        </p:nvSpPr>
        <p:spPr>
          <a:xfrm>
            <a:off x="6357556" y="2563366"/>
            <a:ext cx="5115000" cy="1731300"/>
          </a:xfrm>
          <a:prstGeom prst="rect">
            <a:avLst/>
          </a:prstGeom>
        </p:spPr>
        <p:txBody>
          <a:bodyPr spcFirstLastPara="1" wrap="square" lIns="0" tIns="0" rIns="0" bIns="0" anchor="ctr" anchorCtr="0">
            <a:noAutofit/>
          </a:bodyPr>
          <a:lstStyle/>
          <a:p>
            <a:pPr marL="0" lvl="0" indent="0" algn="l" rtl="0">
              <a:spcBef>
                <a:spcPts val="1100"/>
              </a:spcBef>
              <a:spcAft>
                <a:spcPts val="300"/>
              </a:spcAft>
              <a:buNone/>
            </a:pPr>
            <a:endParaRPr/>
          </a:p>
        </p:txBody>
      </p:sp>
      <p:sp>
        <p:nvSpPr>
          <p:cNvPr id="1002" name="Google Shape;1002;p114"/>
          <p:cNvSpPr txBox="1">
            <a:spLocks noGrp="1"/>
          </p:cNvSpPr>
          <p:nvPr>
            <p:ph type="body" idx="2"/>
          </p:nvPr>
        </p:nvSpPr>
        <p:spPr>
          <a:xfrm>
            <a:off x="571501" y="3827221"/>
            <a:ext cx="3713400" cy="6771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003" name="Google Shape;1003;p114"/>
          <p:cNvSpPr txBox="1">
            <a:spLocks noGrp="1"/>
          </p:cNvSpPr>
          <p:nvPr>
            <p:ph type="title"/>
          </p:nvPr>
        </p:nvSpPr>
        <p:spPr>
          <a:xfrm>
            <a:off x="571500" y="2162883"/>
            <a:ext cx="3713400" cy="16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Por qué usar Off-Core?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15"/>
          <p:cNvSpPr txBox="1">
            <a:spLocks noGrp="1"/>
          </p:cNvSpPr>
          <p:nvPr>
            <p:ph type="title"/>
          </p:nvPr>
        </p:nvSpPr>
        <p:spPr>
          <a:xfrm>
            <a:off x="571500" y="63504"/>
            <a:ext cx="102882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On-Core vs. Off-Core</a:t>
            </a:r>
            <a:endParaRPr/>
          </a:p>
        </p:txBody>
      </p:sp>
      <p:sp>
        <p:nvSpPr>
          <p:cNvPr id="1009" name="Google Shape;1009;p115"/>
          <p:cNvSpPr txBox="1">
            <a:spLocks noGrp="1"/>
          </p:cNvSpPr>
          <p:nvPr>
            <p:ph type="body" idx="1"/>
          </p:nvPr>
        </p:nvSpPr>
        <p:spPr>
          <a:xfrm>
            <a:off x="571500" y="1621640"/>
            <a:ext cx="5303400" cy="4223700"/>
          </a:xfrm>
          <a:prstGeom prst="rect">
            <a:avLst/>
          </a:prstGeom>
        </p:spPr>
        <p:txBody>
          <a:bodyPr spcFirstLastPara="1" wrap="square" lIns="0" tIns="0" rIns="0" bIns="0" anchor="t" anchorCtr="0">
            <a:noAutofit/>
          </a:bodyPr>
          <a:lstStyle/>
          <a:p>
            <a:pPr marL="0" lvl="0" indent="0" algn="l" rtl="0">
              <a:spcBef>
                <a:spcPts val="1100"/>
              </a:spcBef>
              <a:spcAft>
                <a:spcPts val="300"/>
              </a:spcAft>
              <a:buNone/>
            </a:pPr>
            <a:r>
              <a:rPr lang="en-US" b="1"/>
              <a:t>On-Core</a:t>
            </a:r>
            <a:endParaRPr b="1"/>
          </a:p>
        </p:txBody>
      </p:sp>
      <p:sp>
        <p:nvSpPr>
          <p:cNvPr id="1010" name="Google Shape;1010;p115"/>
          <p:cNvSpPr txBox="1">
            <a:spLocks noGrp="1"/>
          </p:cNvSpPr>
          <p:nvPr>
            <p:ph type="body" idx="2"/>
          </p:nvPr>
        </p:nvSpPr>
        <p:spPr>
          <a:xfrm>
            <a:off x="6313932" y="1621640"/>
            <a:ext cx="53034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b="1" dirty="0"/>
              <a:t>Off-Core</a:t>
            </a:r>
            <a:endParaRPr b="1" dirty="0"/>
          </a:p>
          <a:p>
            <a:pPr marL="457200" lvl="0" indent="-355600" algn="l" rtl="0">
              <a:spcBef>
                <a:spcPts val="1100"/>
              </a:spcBef>
              <a:spcAft>
                <a:spcPts val="0"/>
              </a:spcAft>
              <a:buSzPts val="2000"/>
              <a:buChar char="●"/>
            </a:pPr>
            <a:r>
              <a:rPr lang="en-US" dirty="0"/>
              <a:t>Se </a:t>
            </a:r>
            <a:r>
              <a:rPr lang="en-US" dirty="0" err="1"/>
              <a:t>ejecuta</a:t>
            </a:r>
            <a:r>
              <a:rPr lang="en-US" dirty="0"/>
              <a:t> por </a:t>
            </a:r>
            <a:r>
              <a:rPr lang="en-US" dirty="0" err="1"/>
              <a:t>fuera</a:t>
            </a:r>
            <a:r>
              <a:rPr lang="en-US" dirty="0"/>
              <a:t> de Salesforce</a:t>
            </a:r>
            <a:endParaRPr dirty="0"/>
          </a:p>
          <a:p>
            <a:pPr marL="457200" lvl="0" indent="-355600" algn="l" rtl="0">
              <a:spcBef>
                <a:spcPts val="0"/>
              </a:spcBef>
              <a:spcAft>
                <a:spcPts val="0"/>
              </a:spcAft>
              <a:buSzPts val="2000"/>
              <a:buChar char="●"/>
            </a:pPr>
            <a:r>
              <a:rPr lang="en-US" dirty="0"/>
              <a:t>Pero </a:t>
            </a:r>
            <a:r>
              <a:rPr lang="en-US" dirty="0" err="1"/>
              <a:t>porque</a:t>
            </a:r>
            <a:r>
              <a:rPr lang="en-US" dirty="0"/>
              <a:t>?</a:t>
            </a:r>
            <a:endParaRPr dirty="0"/>
          </a:p>
          <a:p>
            <a:pPr marL="914400" lvl="1" indent="-342900" algn="l" rtl="0">
              <a:spcBef>
                <a:spcPts val="0"/>
              </a:spcBef>
              <a:spcAft>
                <a:spcPts val="0"/>
              </a:spcAft>
              <a:buSzPts val="1800"/>
              <a:buChar char="○"/>
            </a:pPr>
            <a:r>
              <a:rPr lang="en-US" dirty="0"/>
              <a:t>Locking service no </a:t>
            </a:r>
            <a:r>
              <a:rPr lang="en-US" dirty="0" err="1"/>
              <a:t>te</a:t>
            </a:r>
            <a:r>
              <a:rPr lang="en-US" dirty="0"/>
              <a:t> </a:t>
            </a:r>
            <a:r>
              <a:rPr lang="en-US" dirty="0" err="1"/>
              <a:t>permite</a:t>
            </a:r>
            <a:r>
              <a:rPr lang="en-US" dirty="0"/>
              <a:t> usar algo que </a:t>
            </a:r>
            <a:r>
              <a:rPr lang="en-US" dirty="0" err="1"/>
              <a:t>necesitas</a:t>
            </a:r>
            <a:endParaRPr dirty="0"/>
          </a:p>
          <a:p>
            <a:pPr marL="914400" lvl="1" indent="-342900" algn="l" rtl="0">
              <a:spcBef>
                <a:spcPts val="0"/>
              </a:spcBef>
              <a:spcAft>
                <a:spcPts val="0"/>
              </a:spcAft>
              <a:buSzPts val="1800"/>
              <a:buChar char="○"/>
            </a:pPr>
            <a:r>
              <a:rPr lang="en-US" dirty="0"/>
              <a:t>Tu base de </a:t>
            </a:r>
            <a:r>
              <a:rPr lang="en-US" dirty="0" err="1"/>
              <a:t>datos</a:t>
            </a:r>
            <a:r>
              <a:rPr lang="en-US" dirty="0"/>
              <a:t> no </a:t>
            </a:r>
            <a:r>
              <a:rPr lang="en-US" dirty="0" err="1"/>
              <a:t>está</a:t>
            </a:r>
            <a:r>
              <a:rPr lang="en-US" dirty="0"/>
              <a:t> </a:t>
            </a:r>
            <a:r>
              <a:rPr lang="en-US" dirty="0" err="1"/>
              <a:t>en</a:t>
            </a:r>
            <a:r>
              <a:rPr lang="en-US" dirty="0"/>
              <a:t> Salesforce</a:t>
            </a:r>
            <a:endParaRPr dirty="0"/>
          </a:p>
          <a:p>
            <a:pPr marL="914400" lvl="1" indent="-342900" algn="l" rtl="0">
              <a:spcBef>
                <a:spcPts val="0"/>
              </a:spcBef>
              <a:spcAft>
                <a:spcPts val="0"/>
              </a:spcAft>
              <a:buSzPts val="1800"/>
              <a:buChar char="○"/>
            </a:pPr>
            <a:r>
              <a:rPr lang="en-US" dirty="0"/>
              <a:t>No </a:t>
            </a:r>
            <a:r>
              <a:rPr lang="en-US" dirty="0" err="1"/>
              <a:t>quieres</a:t>
            </a:r>
            <a:r>
              <a:rPr lang="en-US" dirty="0"/>
              <a:t> </a:t>
            </a:r>
            <a:r>
              <a:rPr lang="en-US" dirty="0" err="1"/>
              <a:t>licencias</a:t>
            </a:r>
            <a:r>
              <a:rPr lang="en-US" dirty="0"/>
              <a:t> para </a:t>
            </a:r>
            <a:r>
              <a:rPr lang="en-US" dirty="0" err="1"/>
              <a:t>tus</a:t>
            </a:r>
            <a:r>
              <a:rPr lang="en-US" dirty="0"/>
              <a:t> </a:t>
            </a:r>
            <a:r>
              <a:rPr lang="en-US" dirty="0" err="1"/>
              <a:t>usuarios</a:t>
            </a:r>
            <a:endParaRPr dirty="0"/>
          </a:p>
          <a:p>
            <a:pPr marL="914400" lvl="1" indent="-342900" algn="l" rtl="0">
              <a:spcBef>
                <a:spcPts val="0"/>
              </a:spcBef>
              <a:spcAft>
                <a:spcPts val="0"/>
              </a:spcAft>
              <a:buSzPts val="1800"/>
              <a:buChar char="○"/>
            </a:pPr>
            <a:r>
              <a:rPr lang="en-US" dirty="0" err="1"/>
              <a:t>En</a:t>
            </a:r>
            <a:r>
              <a:rPr lang="en-US" dirty="0"/>
              <a:t> mi </a:t>
            </a:r>
            <a:r>
              <a:rPr lang="en-US" dirty="0" err="1"/>
              <a:t>caso</a:t>
            </a:r>
            <a:r>
              <a:rPr lang="en-US" dirty="0"/>
              <a:t>, </a:t>
            </a:r>
            <a:r>
              <a:rPr lang="en-US" dirty="0" err="1"/>
              <a:t>necesito</a:t>
            </a:r>
            <a:r>
              <a:rPr lang="en-US" dirty="0"/>
              <a:t> usar web sockets</a:t>
            </a:r>
            <a:endParaRPr dirty="0"/>
          </a:p>
          <a:p>
            <a:pPr marL="0" lvl="0" indent="0" algn="l" rtl="0">
              <a:spcBef>
                <a:spcPts val="1100"/>
              </a:spcBef>
              <a:spcAft>
                <a:spcPts val="0"/>
              </a:spcAft>
              <a:buNone/>
            </a:pPr>
            <a:endParaRPr dirty="0"/>
          </a:p>
          <a:p>
            <a:pPr marL="457200" lvl="0" indent="-355600" algn="l" rtl="0">
              <a:spcBef>
                <a:spcPts val="1100"/>
              </a:spcBef>
              <a:spcAft>
                <a:spcPts val="0"/>
              </a:spcAft>
              <a:buSzPts val="2000"/>
              <a:buChar char="●"/>
            </a:pPr>
            <a:r>
              <a:rPr lang="en-US" dirty="0"/>
              <a:t>Pero antes de usar Off-Core…</a:t>
            </a:r>
            <a:endParaRPr dirty="0"/>
          </a:p>
          <a:p>
            <a:pPr marL="914400" lvl="1" indent="-342900" algn="l" rtl="0">
              <a:spcBef>
                <a:spcPts val="0"/>
              </a:spcBef>
              <a:spcAft>
                <a:spcPts val="0"/>
              </a:spcAft>
              <a:buSzPts val="1800"/>
              <a:buChar char="○"/>
            </a:pPr>
            <a:r>
              <a:rPr lang="en-US" dirty="0" err="1"/>
              <a:t>Considera</a:t>
            </a:r>
            <a:r>
              <a:rPr lang="en-US" dirty="0"/>
              <a:t> Salesforce Communities</a:t>
            </a:r>
            <a:endParaRPr dirty="0"/>
          </a:p>
        </p:txBody>
      </p:sp>
      <p:sp>
        <p:nvSpPr>
          <p:cNvPr id="1011" name="Google Shape;1011;p115"/>
          <p:cNvSpPr txBox="1">
            <a:spLocks noGrp="1"/>
          </p:cNvSpPr>
          <p:nvPr>
            <p:ph type="body" idx="3"/>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pic>
        <p:nvPicPr>
          <p:cNvPr id="1012" name="Google Shape;1012;p11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71500" y="2133350"/>
            <a:ext cx="5303398" cy="29993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0">
                                            <p:txEl>
                                              <p:pRg st="0" end="0"/>
                                            </p:txEl>
                                          </p:spTgt>
                                        </p:tgtEl>
                                        <p:attrNameLst>
                                          <p:attrName>style.visibility</p:attrName>
                                        </p:attrNameLst>
                                      </p:cBhvr>
                                      <p:to>
                                        <p:strVal val="visible"/>
                                      </p:to>
                                    </p:set>
                                    <p:animEffect transition="in" filter="fade">
                                      <p:cBhvr>
                                        <p:cTn id="7" dur="1000"/>
                                        <p:tgtEl>
                                          <p:spTgt spid="10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0">
                                            <p:txEl>
                                              <p:pRg st="1" end="1"/>
                                            </p:txEl>
                                          </p:spTgt>
                                        </p:tgtEl>
                                        <p:attrNameLst>
                                          <p:attrName>style.visibility</p:attrName>
                                        </p:attrNameLst>
                                      </p:cBhvr>
                                      <p:to>
                                        <p:strVal val="visible"/>
                                      </p:to>
                                    </p:set>
                                    <p:animEffect transition="in" filter="fade">
                                      <p:cBhvr>
                                        <p:cTn id="12" dur="1000"/>
                                        <p:tgtEl>
                                          <p:spTgt spid="10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0">
                                            <p:txEl>
                                              <p:pRg st="2" end="2"/>
                                            </p:txEl>
                                          </p:spTgt>
                                        </p:tgtEl>
                                        <p:attrNameLst>
                                          <p:attrName>style.visibility</p:attrName>
                                        </p:attrNameLst>
                                      </p:cBhvr>
                                      <p:to>
                                        <p:strVal val="visible"/>
                                      </p:to>
                                    </p:set>
                                    <p:animEffect transition="in" filter="fade">
                                      <p:cBhvr>
                                        <p:cTn id="17" dur="1000"/>
                                        <p:tgtEl>
                                          <p:spTgt spid="10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0">
                                            <p:txEl>
                                              <p:pRg st="3" end="3"/>
                                            </p:txEl>
                                          </p:spTgt>
                                        </p:tgtEl>
                                        <p:attrNameLst>
                                          <p:attrName>style.visibility</p:attrName>
                                        </p:attrNameLst>
                                      </p:cBhvr>
                                      <p:to>
                                        <p:strVal val="visible"/>
                                      </p:to>
                                    </p:set>
                                    <p:animEffect transition="in" filter="fade">
                                      <p:cBhvr>
                                        <p:cTn id="22" dur="1000"/>
                                        <p:tgtEl>
                                          <p:spTgt spid="10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0">
                                            <p:txEl>
                                              <p:pRg st="4" end="4"/>
                                            </p:txEl>
                                          </p:spTgt>
                                        </p:tgtEl>
                                        <p:attrNameLst>
                                          <p:attrName>style.visibility</p:attrName>
                                        </p:attrNameLst>
                                      </p:cBhvr>
                                      <p:to>
                                        <p:strVal val="visible"/>
                                      </p:to>
                                    </p:set>
                                    <p:animEffect transition="in" filter="fade">
                                      <p:cBhvr>
                                        <p:cTn id="27" dur="1000"/>
                                        <p:tgtEl>
                                          <p:spTgt spid="10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0">
                                            <p:txEl>
                                              <p:pRg st="5" end="5"/>
                                            </p:txEl>
                                          </p:spTgt>
                                        </p:tgtEl>
                                        <p:attrNameLst>
                                          <p:attrName>style.visibility</p:attrName>
                                        </p:attrNameLst>
                                      </p:cBhvr>
                                      <p:to>
                                        <p:strVal val="visible"/>
                                      </p:to>
                                    </p:set>
                                    <p:animEffect transition="in" filter="fade">
                                      <p:cBhvr>
                                        <p:cTn id="32" dur="1000"/>
                                        <p:tgtEl>
                                          <p:spTgt spid="10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10">
                                            <p:txEl>
                                              <p:pRg st="6" end="6"/>
                                            </p:txEl>
                                          </p:spTgt>
                                        </p:tgtEl>
                                        <p:attrNameLst>
                                          <p:attrName>style.visibility</p:attrName>
                                        </p:attrNameLst>
                                      </p:cBhvr>
                                      <p:to>
                                        <p:strVal val="visible"/>
                                      </p:to>
                                    </p:set>
                                    <p:animEffect transition="in" filter="fade">
                                      <p:cBhvr>
                                        <p:cTn id="37" dur="1000"/>
                                        <p:tgtEl>
                                          <p:spTgt spid="10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10">
                                            <p:txEl>
                                              <p:pRg st="8" end="8"/>
                                            </p:txEl>
                                          </p:spTgt>
                                        </p:tgtEl>
                                        <p:attrNameLst>
                                          <p:attrName>style.visibility</p:attrName>
                                        </p:attrNameLst>
                                      </p:cBhvr>
                                      <p:to>
                                        <p:strVal val="visible"/>
                                      </p:to>
                                    </p:set>
                                    <p:animEffect transition="in" filter="fade">
                                      <p:cBhvr>
                                        <p:cTn id="42" dur="1000"/>
                                        <p:tgtEl>
                                          <p:spTgt spid="1010">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10">
                                            <p:txEl>
                                              <p:pRg st="9" end="9"/>
                                            </p:txEl>
                                          </p:spTgt>
                                        </p:tgtEl>
                                        <p:attrNameLst>
                                          <p:attrName>style.visibility</p:attrName>
                                        </p:attrNameLst>
                                      </p:cBhvr>
                                      <p:to>
                                        <p:strVal val="visible"/>
                                      </p:to>
                                    </p:set>
                                    <p:animEffect transition="in" filter="fade">
                                      <p:cBhvr>
                                        <p:cTn id="45" dur="1000"/>
                                        <p:tgtEl>
                                          <p:spTgt spid="10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16"/>
          <p:cNvSpPr txBox="1">
            <a:spLocks noGrp="1"/>
          </p:cNvSpPr>
          <p:nvPr>
            <p:ph type="body" idx="1"/>
          </p:nvPr>
        </p:nvSpPr>
        <p:spPr>
          <a:xfrm>
            <a:off x="6357556" y="2563366"/>
            <a:ext cx="5115000" cy="1731300"/>
          </a:xfrm>
          <a:prstGeom prst="rect">
            <a:avLst/>
          </a:prstGeom>
        </p:spPr>
        <p:txBody>
          <a:bodyPr spcFirstLastPara="1" wrap="square" lIns="0" tIns="0" rIns="0" bIns="0" anchor="ctr" anchorCtr="0">
            <a:noAutofit/>
          </a:bodyPr>
          <a:lstStyle/>
          <a:p>
            <a:pPr marL="0" lvl="0" indent="0" algn="l" rtl="0">
              <a:spcBef>
                <a:spcPts val="1100"/>
              </a:spcBef>
              <a:spcAft>
                <a:spcPts val="300"/>
              </a:spcAft>
              <a:buNone/>
            </a:pPr>
            <a:endParaRPr/>
          </a:p>
        </p:txBody>
      </p:sp>
      <p:sp>
        <p:nvSpPr>
          <p:cNvPr id="1018" name="Google Shape;1018;p116"/>
          <p:cNvSpPr txBox="1">
            <a:spLocks noGrp="1"/>
          </p:cNvSpPr>
          <p:nvPr>
            <p:ph type="body" idx="2"/>
          </p:nvPr>
        </p:nvSpPr>
        <p:spPr>
          <a:xfrm>
            <a:off x="571501" y="3827221"/>
            <a:ext cx="3713400" cy="6771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
        <p:nvSpPr>
          <p:cNvPr id="1019" name="Google Shape;1019;p116"/>
          <p:cNvSpPr txBox="1">
            <a:spLocks noGrp="1"/>
          </p:cNvSpPr>
          <p:nvPr>
            <p:ph type="title"/>
          </p:nvPr>
        </p:nvSpPr>
        <p:spPr>
          <a:xfrm>
            <a:off x="571500" y="2162883"/>
            <a:ext cx="3713400" cy="1632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Como crear una aplicación de LWC Off-Core?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17"/>
          <p:cNvSpPr txBox="1">
            <a:spLocks noGrp="1"/>
          </p:cNvSpPr>
          <p:nvPr>
            <p:ph type="ctrTitle"/>
          </p:nvPr>
        </p:nvSpPr>
        <p:spPr>
          <a:xfrm>
            <a:off x="578442" y="2212735"/>
            <a:ext cx="4461900" cy="1115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Demo...</a:t>
            </a:r>
            <a:endParaRPr/>
          </a:p>
        </p:txBody>
      </p:sp>
      <p:sp>
        <p:nvSpPr>
          <p:cNvPr id="1025" name="Google Shape;1025;p117"/>
          <p:cNvSpPr txBox="1">
            <a:spLocks noGrp="1"/>
          </p:cNvSpPr>
          <p:nvPr>
            <p:ph type="body" idx="1"/>
          </p:nvPr>
        </p:nvSpPr>
        <p:spPr>
          <a:xfrm>
            <a:off x="578442" y="3378858"/>
            <a:ext cx="4461900" cy="927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18"/>
          <p:cNvSpPr txBox="1">
            <a:spLocks noGrp="1"/>
          </p:cNvSpPr>
          <p:nvPr>
            <p:ph type="title"/>
          </p:nvPr>
        </p:nvSpPr>
        <p:spPr>
          <a:xfrm>
            <a:off x="571505" y="66197"/>
            <a:ext cx="10288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Qué creó este paso?</a:t>
            </a:r>
            <a:endParaRPr/>
          </a:p>
        </p:txBody>
      </p:sp>
      <p:sp>
        <p:nvSpPr>
          <p:cNvPr id="1031" name="Google Shape;1031;p118"/>
          <p:cNvSpPr txBox="1">
            <a:spLocks noGrp="1"/>
          </p:cNvSpPr>
          <p:nvPr>
            <p:ph type="body" idx="1"/>
          </p:nvPr>
        </p:nvSpPr>
        <p:spPr>
          <a:xfrm>
            <a:off x="571500" y="1621650"/>
            <a:ext cx="66126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El proyecto contiene:</a:t>
            </a:r>
            <a:endParaRPr/>
          </a:p>
          <a:p>
            <a:pPr marL="457200" lvl="0" indent="-355600" algn="l" rtl="0">
              <a:spcBef>
                <a:spcPts val="1100"/>
              </a:spcBef>
              <a:spcAft>
                <a:spcPts val="0"/>
              </a:spcAft>
              <a:buSzPts val="2000"/>
              <a:buChar char="●"/>
            </a:pPr>
            <a:r>
              <a:rPr lang="en-US"/>
              <a:t>LWC code original</a:t>
            </a:r>
            <a:endParaRPr/>
          </a:p>
          <a:p>
            <a:pPr marL="457200" lvl="0" indent="-355600" algn="l" rtl="0">
              <a:spcBef>
                <a:spcPts val="0"/>
              </a:spcBef>
              <a:spcAft>
                <a:spcPts val="0"/>
              </a:spcAft>
              <a:buSzPts val="2000"/>
              <a:buChar char="●"/>
            </a:pPr>
            <a:r>
              <a:rPr lang="en-US"/>
              <a:t>LWC compiled code </a:t>
            </a:r>
            <a:endParaRPr/>
          </a:p>
          <a:p>
            <a:pPr marL="457200" lvl="0" indent="-355600" algn="l" rtl="0">
              <a:spcBef>
                <a:spcPts val="0"/>
              </a:spcBef>
              <a:spcAft>
                <a:spcPts val="0"/>
              </a:spcAft>
              <a:buSzPts val="2000"/>
              <a:buChar char="●"/>
            </a:pPr>
            <a:r>
              <a:rPr lang="en-US"/>
              <a:t>Static Resources</a:t>
            </a:r>
            <a:endParaRPr/>
          </a:p>
          <a:p>
            <a:pPr marL="457200" lvl="0" indent="-355600" algn="l" rtl="0">
              <a:spcBef>
                <a:spcPts val="0"/>
              </a:spcBef>
              <a:spcAft>
                <a:spcPts val="0"/>
              </a:spcAft>
              <a:buSzPts val="2000"/>
              <a:buChar char="●"/>
            </a:pPr>
            <a:r>
              <a:rPr lang="en-US"/>
              <a:t>Component Loader</a:t>
            </a:r>
            <a:endParaRPr/>
          </a:p>
          <a:p>
            <a:pPr marL="457200" lvl="0" indent="-355600" algn="l" rtl="0">
              <a:spcBef>
                <a:spcPts val="0"/>
              </a:spcBef>
              <a:spcAft>
                <a:spcPts val="0"/>
              </a:spcAft>
              <a:buSzPts val="2000"/>
              <a:buChar char="●"/>
            </a:pPr>
            <a:r>
              <a:rPr lang="en-US"/>
              <a:t>HTTP Server</a:t>
            </a:r>
            <a:endParaRPr/>
          </a:p>
          <a:p>
            <a:pPr marL="457200" lvl="0" indent="-355600" algn="l" rtl="0">
              <a:spcBef>
                <a:spcPts val="0"/>
              </a:spcBef>
              <a:spcAft>
                <a:spcPts val="0"/>
              </a:spcAft>
              <a:buSzPts val="2000"/>
              <a:buChar char="●"/>
            </a:pPr>
            <a:r>
              <a:rPr lang="en-US"/>
              <a:t>LWC configuration</a:t>
            </a:r>
            <a:endParaRPr/>
          </a:p>
          <a:p>
            <a:pPr marL="457200" lvl="0" indent="-355600" algn="l" rtl="0">
              <a:spcBef>
                <a:spcPts val="0"/>
              </a:spcBef>
              <a:spcAft>
                <a:spcPts val="0"/>
              </a:spcAft>
              <a:buSzPts val="2000"/>
              <a:buChar char="●"/>
            </a:pPr>
            <a:r>
              <a:rPr lang="en-US"/>
              <a:t>Project configuration</a:t>
            </a:r>
            <a:endParaRPr/>
          </a:p>
        </p:txBody>
      </p:sp>
      <p:sp>
        <p:nvSpPr>
          <p:cNvPr id="1032" name="Google Shape;1032;p118"/>
          <p:cNvSpPr txBox="1">
            <a:spLocks noGrp="1"/>
          </p:cNvSpPr>
          <p:nvPr>
            <p:ph type="body" idx="2"/>
          </p:nvPr>
        </p:nvSpPr>
        <p:spPr>
          <a:xfrm>
            <a:off x="571504" y="1097179"/>
            <a:ext cx="11046000" cy="3387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endParaRPr/>
          </a:p>
        </p:txBody>
      </p:sp>
      <p:pic>
        <p:nvPicPr>
          <p:cNvPr id="1033" name="Google Shape;1033;p118"/>
          <p:cNvPicPr preferRelativeResize="0"/>
          <p:nvPr/>
        </p:nvPicPr>
        <p:blipFill>
          <a:blip r:embed="rId3">
            <a:alphaModFix/>
          </a:blip>
          <a:stretch>
            <a:fillRect/>
          </a:stretch>
        </p:blipFill>
        <p:spPr>
          <a:xfrm>
            <a:off x="9617238" y="1621638"/>
            <a:ext cx="2000250" cy="4848225"/>
          </a:xfrm>
          <a:prstGeom prst="rect">
            <a:avLst/>
          </a:prstGeom>
          <a:noFill/>
          <a:ln>
            <a:noFill/>
          </a:ln>
        </p:spPr>
      </p:pic>
      <p:cxnSp>
        <p:nvCxnSpPr>
          <p:cNvPr id="1034" name="Google Shape;1034;p118"/>
          <p:cNvCxnSpPr/>
          <p:nvPr/>
        </p:nvCxnSpPr>
        <p:spPr>
          <a:xfrm>
            <a:off x="3207050" y="2373575"/>
            <a:ext cx="6767400" cy="6702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Google Slides - 2015 16x9">
  <a:themeElements>
    <a:clrScheme name="Salesforce Color Pallet - June 2015 1">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sforce GS Template - 2021">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lesforce PPT Template - 2017 ">
  <a:themeElements>
    <a:clrScheme name="Salesforce PPT Pallet - 2017">
      <a:dk1>
        <a:srgbClr val="1C1C1C"/>
      </a:dk1>
      <a:lt1>
        <a:srgbClr val="FFFFFF"/>
      </a:lt1>
      <a:dk2>
        <a:srgbClr val="3E6E84"/>
      </a:dk2>
      <a:lt2>
        <a:srgbClr val="D0D9DE"/>
      </a:lt2>
      <a:accent1>
        <a:srgbClr val="00A1E0"/>
      </a:accent1>
      <a:accent2>
        <a:srgbClr val="7C868D"/>
      </a:accent2>
      <a:accent3>
        <a:srgbClr val="00B2A9"/>
      </a:accent3>
      <a:accent4>
        <a:srgbClr val="963CBD"/>
      </a:accent4>
      <a:accent5>
        <a:srgbClr val="ED8B00"/>
      </a:accent5>
      <a:accent6>
        <a:srgbClr val="FFC72C"/>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3183</Words>
  <Application>Microsoft Macintosh PowerPoint</Application>
  <PresentationFormat>Custom</PresentationFormat>
  <Paragraphs>365</Paragraphs>
  <Slides>46</Slides>
  <Notes>46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46</vt:i4>
      </vt:variant>
    </vt:vector>
  </HeadingPairs>
  <TitlesOfParts>
    <vt:vector size="54" baseType="lpstr">
      <vt:lpstr>Arial</vt:lpstr>
      <vt:lpstr>Courier New</vt:lpstr>
      <vt:lpstr>Noto Sans Symbols</vt:lpstr>
      <vt:lpstr>Salesforce Sans</vt:lpstr>
      <vt:lpstr>Salesforce Sans Light</vt:lpstr>
      <vt:lpstr>Google Slides - 2015 16x9</vt:lpstr>
      <vt:lpstr>Salesforce GS Template - 2021</vt:lpstr>
      <vt:lpstr>Salesforce PPT Template - 2017 </vt:lpstr>
      <vt:lpstr>Lightning Web components</vt:lpstr>
      <vt:lpstr>Forward-Looking Statements</vt:lpstr>
      <vt:lpstr>PowerPoint Presentation</vt:lpstr>
      <vt:lpstr>Agenda</vt:lpstr>
      <vt:lpstr>Por qué usar Off-Core?</vt:lpstr>
      <vt:lpstr>On-Core vs. Off-Core</vt:lpstr>
      <vt:lpstr>Como crear una aplicación de LWC Off-Core?</vt:lpstr>
      <vt:lpstr>Demo...</vt:lpstr>
      <vt:lpstr>Qué creó este paso?</vt:lpstr>
      <vt:lpstr>Qué creó este paso?</vt:lpstr>
      <vt:lpstr>Qué creó este paso?</vt:lpstr>
      <vt:lpstr>Qué creó este paso?</vt:lpstr>
      <vt:lpstr>Qué creó este paso?</vt:lpstr>
      <vt:lpstr>Qué creó este paso?</vt:lpstr>
      <vt:lpstr>Qué creó este paso?</vt:lpstr>
      <vt:lpstr>Qué es igual en Off-Core?</vt:lpstr>
      <vt:lpstr>Qué es igual en Off-Core?</vt:lpstr>
      <vt:lpstr>Qué es parecido en Off-Core?</vt:lpstr>
      <vt:lpstr>Qué es parecido en Off-Core?</vt:lpstr>
      <vt:lpstr>Salesforce Lightning Design System (SLDS)</vt:lpstr>
      <vt:lpstr>Componentes standard de Salesforce</vt:lpstr>
      <vt:lpstr>Static Resources</vt:lpstr>
      <vt:lpstr>Qué no funciona en Off-Core?</vt:lpstr>
      <vt:lpstr>Qué no funciona en Off-Core?</vt:lpstr>
      <vt:lpstr>Toasts</vt:lpstr>
      <vt:lpstr>Lightning Message Service</vt:lpstr>
      <vt:lpstr>@wire</vt:lpstr>
      <vt:lpstr>Pero como traigo los datos?</vt:lpstr>
      <vt:lpstr>Imperative Apex simulado (I)</vt:lpstr>
      <vt:lpstr>Imperative Apex simulado (II)</vt:lpstr>
      <vt:lpstr>Apex simulado + @wire (I)</vt:lpstr>
      <vt:lpstr>Apex simulado + @wire (II)</vt:lpstr>
      <vt:lpstr>Apex simulado + @wire (III)</vt:lpstr>
      <vt:lpstr>Te diste cuenta del nombre para el folder?</vt:lpstr>
      <vt:lpstr>Ideas y Trucos</vt:lpstr>
      <vt:lpstr>System Architecture</vt:lpstr>
      <vt:lpstr>Heroku Pipeline</vt:lpstr>
      <vt:lpstr>Cómo organicé los componentes?</vt:lpstr>
      <vt:lpstr>Pero algunas variables son diferentes!</vt:lpstr>
      <vt:lpstr>Cómo organicé el proyecto?</vt:lpstr>
      <vt:lpstr>VS Code Workspace</vt:lpstr>
      <vt:lpstr>Salesforce Folder (I)</vt:lpstr>
      <vt:lpstr>Salesforce Folder (II)</vt:lpstr>
      <vt:lpstr>API Folder</vt:lpstr>
      <vt:lpstr>LWC Folder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Lightning Web components</dc:title>
  <cp:lastModifiedBy>Microsoft Office User</cp:lastModifiedBy>
  <cp:revision>3</cp:revision>
  <dcterms:modified xsi:type="dcterms:W3CDTF">2021-02-20T16:38:27Z</dcterms:modified>
</cp:coreProperties>
</file>